
<file path=[Content_Types].xml><?xml version="1.0" encoding="utf-8"?>
<Types xmlns="http://schemas.openxmlformats.org/package/2006/content-types">
  <Default Extension="avi" ContentType="video/x-msvideo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drawings/drawing1.xml" ContentType="application/vnd.openxmlformats-officedocument.drawingml.chartshapes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6" r:id="rId11"/>
    <p:sldId id="264" r:id="rId12"/>
    <p:sldId id="265" r:id="rId13"/>
    <p:sldId id="272" r:id="rId14"/>
    <p:sldId id="273" r:id="rId15"/>
    <p:sldId id="274" r:id="rId16"/>
    <p:sldId id="277" r:id="rId17"/>
    <p:sldId id="267" r:id="rId18"/>
    <p:sldId id="271" r:id="rId19"/>
    <p:sldId id="268" r:id="rId20"/>
    <p:sldId id="269" r:id="rId21"/>
    <p:sldId id="270" r:id="rId22"/>
    <p:sldId id="275" r:id="rId23"/>
    <p:sldId id="276" r:id="rId24"/>
    <p:sldId id="282" r:id="rId25"/>
    <p:sldId id="278" r:id="rId26"/>
    <p:sldId id="281" r:id="rId27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12394" algn="l" rtl="0" eaLnBrk="0" fontAlgn="base" hangingPunct="0">
      <a:spcBef>
        <a:spcPct val="0"/>
      </a:spcBef>
      <a:spcAft>
        <a:spcPct val="0"/>
      </a:spcAft>
      <a:defRPr sz="2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824789" algn="l" rtl="0" eaLnBrk="0" fontAlgn="base" hangingPunct="0">
      <a:spcBef>
        <a:spcPct val="0"/>
      </a:spcBef>
      <a:spcAft>
        <a:spcPct val="0"/>
      </a:spcAft>
      <a:defRPr sz="2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237183" algn="l" rtl="0" eaLnBrk="0" fontAlgn="base" hangingPunct="0">
      <a:spcBef>
        <a:spcPct val="0"/>
      </a:spcBef>
      <a:spcAft>
        <a:spcPct val="0"/>
      </a:spcAft>
      <a:defRPr sz="2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649578" algn="l" rtl="0" eaLnBrk="0" fontAlgn="base" hangingPunct="0">
      <a:spcBef>
        <a:spcPct val="0"/>
      </a:spcBef>
      <a:spcAft>
        <a:spcPct val="0"/>
      </a:spcAft>
      <a:defRPr sz="2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061972" algn="l" defTabSz="824789" rtl="0" eaLnBrk="1" latinLnBrk="0" hangingPunct="1">
      <a:defRPr sz="2200"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474366" algn="l" defTabSz="824789" rtl="0" eaLnBrk="1" latinLnBrk="0" hangingPunct="1">
      <a:defRPr sz="2200"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2886761" algn="l" defTabSz="824789" rtl="0" eaLnBrk="1" latinLnBrk="0" hangingPunct="1">
      <a:defRPr sz="2200"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299155" algn="l" defTabSz="824789" rtl="0" eaLnBrk="1" latinLnBrk="0" hangingPunct="1">
      <a:defRPr sz="2200"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pos="144">
          <p15:clr>
            <a:srgbClr val="A4A3A4"/>
          </p15:clr>
        </p15:guide>
        <p15:guide id="4" pos="561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33" autoAdjust="0"/>
    <p:restoredTop sz="90929"/>
  </p:normalViewPr>
  <p:slideViewPr>
    <p:cSldViewPr showGuides="1">
      <p:cViewPr varScale="1">
        <p:scale>
          <a:sx n="52" d="100"/>
          <a:sy n="52" d="100"/>
        </p:scale>
        <p:origin x="1330" y="38"/>
      </p:cViewPr>
      <p:guideLst>
        <p:guide orient="horz" pos="2160"/>
        <p:guide pos="2880"/>
        <p:guide pos="144"/>
        <p:guide pos="561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.xml"/><Relationship Id="rId1" Type="http://schemas.openxmlformats.org/officeDocument/2006/relationships/oleObject" Target="file:///C:\Users\Asus\Google%20Drive\Financial%20Engineering\FE%20590%20Introduction%20to%20Knowledge%20Engineering\FE%20590%20Project\GOOGL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Asus\Google%20Drive\Financial%20Engineering\FE%20590%20Introduction%20to%20Knowledge%20Engineering\FE%20590%20Project\GOOGL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Asus\Google%20Drive\Financial%20Engineering\FE%20590%20Introduction%20to%20Knowledge%20Engineering\FE%20590%20Project\GOOGL.xlsx" TargetMode="Externa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Asus\AppData\Roaming\Microsoft\Excel\GOOGL%20(version%201).xlsb" TargetMode="External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Asus\AppData\Roaming\Microsoft\Excel\GOOGL%20(version%201).xlsb" TargetMode="External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Asus\AppData\Roaming\Microsoft\Excel\GOOGL%20(version%201).xlsb" TargetMode="External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smoothMarker"/>
        <c:varyColors val="0"/>
        <c:ser>
          <c:idx val="0"/>
          <c:order val="0"/>
          <c:tx>
            <c:v>Actual</c:v>
          </c:tx>
          <c:marker>
            <c:symbol val="none"/>
          </c:marker>
          <c:yVal>
            <c:numRef>
              <c:f>Validation!$AD$1422:$AD$1725</c:f>
              <c:numCache>
                <c:formatCode>General</c:formatCode>
                <c:ptCount val="304"/>
                <c:pt idx="0">
                  <c:v>507.53</c:v>
                </c:pt>
                <c:pt idx="1">
                  <c:v>507.97</c:v>
                </c:pt>
                <c:pt idx="2">
                  <c:v>498.37</c:v>
                </c:pt>
                <c:pt idx="3">
                  <c:v>494.43</c:v>
                </c:pt>
                <c:pt idx="4">
                  <c:v>475.01</c:v>
                </c:pt>
                <c:pt idx="5">
                  <c:v>472.05</c:v>
                </c:pt>
                <c:pt idx="6">
                  <c:v>477.15999999999997</c:v>
                </c:pt>
                <c:pt idx="7">
                  <c:v>477.07</c:v>
                </c:pt>
                <c:pt idx="8">
                  <c:v>475.47</c:v>
                </c:pt>
                <c:pt idx="9">
                  <c:v>490.46</c:v>
                </c:pt>
                <c:pt idx="10">
                  <c:v>482.37</c:v>
                </c:pt>
                <c:pt idx="11">
                  <c:v>493.37</c:v>
                </c:pt>
                <c:pt idx="12">
                  <c:v>505.6</c:v>
                </c:pt>
                <c:pt idx="13">
                  <c:v>498.72</c:v>
                </c:pt>
                <c:pt idx="14">
                  <c:v>485.52000000000004</c:v>
                </c:pt>
                <c:pt idx="15">
                  <c:v>484.78</c:v>
                </c:pt>
                <c:pt idx="16">
                  <c:v>474.02</c:v>
                </c:pt>
                <c:pt idx="17">
                  <c:v>487.01</c:v>
                </c:pt>
                <c:pt idx="18">
                  <c:v>488.5</c:v>
                </c:pt>
                <c:pt idx="19">
                  <c:v>483.19</c:v>
                </c:pt>
                <c:pt idx="20">
                  <c:v>497.99000000000007</c:v>
                </c:pt>
                <c:pt idx="21">
                  <c:v>501.27</c:v>
                </c:pt>
                <c:pt idx="22">
                  <c:v>500.08</c:v>
                </c:pt>
                <c:pt idx="23">
                  <c:v>500.03</c:v>
                </c:pt>
                <c:pt idx="24">
                  <c:v>488.56</c:v>
                </c:pt>
                <c:pt idx="25">
                  <c:v>486.25</c:v>
                </c:pt>
                <c:pt idx="26">
                  <c:v>482.05</c:v>
                </c:pt>
                <c:pt idx="27">
                  <c:v>475.1</c:v>
                </c:pt>
                <c:pt idx="28">
                  <c:v>472.68000000000006</c:v>
                </c:pt>
                <c:pt idx="29">
                  <c:v>472.08</c:v>
                </c:pt>
                <c:pt idx="30">
                  <c:v>454.26</c:v>
                </c:pt>
                <c:pt idx="31">
                  <c:v>444.95</c:v>
                </c:pt>
                <c:pt idx="32">
                  <c:v>439.48999999999995</c:v>
                </c:pt>
                <c:pt idx="33">
                  <c:v>436.06999999999994</c:v>
                </c:pt>
                <c:pt idx="34">
                  <c:v>450.20000000000005</c:v>
                </c:pt>
                <c:pt idx="35">
                  <c:v>456.55999999999995</c:v>
                </c:pt>
                <c:pt idx="36">
                  <c:v>467.49000000000007</c:v>
                </c:pt>
                <c:pt idx="37">
                  <c:v>475.83</c:v>
                </c:pt>
                <c:pt idx="38">
                  <c:v>489.2</c:v>
                </c:pt>
                <c:pt idx="39">
                  <c:v>491.34</c:v>
                </c:pt>
                <c:pt idx="40">
                  <c:v>494.01999999999992</c:v>
                </c:pt>
                <c:pt idx="41">
                  <c:v>459.60000000000008</c:v>
                </c:pt>
                <c:pt idx="42">
                  <c:v>466.18</c:v>
                </c:pt>
                <c:pt idx="43">
                  <c:v>481.59</c:v>
                </c:pt>
                <c:pt idx="44">
                  <c:v>477.50000000000006</c:v>
                </c:pt>
                <c:pt idx="45">
                  <c:v>484.81000000000006</c:v>
                </c:pt>
                <c:pt idx="46">
                  <c:v>490.06</c:v>
                </c:pt>
                <c:pt idx="47">
                  <c:v>488.97</c:v>
                </c:pt>
                <c:pt idx="48">
                  <c:v>492.63</c:v>
                </c:pt>
                <c:pt idx="49">
                  <c:v>484.35</c:v>
                </c:pt>
                <c:pt idx="50">
                  <c:v>484.99</c:v>
                </c:pt>
                <c:pt idx="51">
                  <c:v>484.85</c:v>
                </c:pt>
                <c:pt idx="52">
                  <c:v>490.41</c:v>
                </c:pt>
                <c:pt idx="53">
                  <c:v>489.83</c:v>
                </c:pt>
                <c:pt idx="54">
                  <c:v>506.32</c:v>
                </c:pt>
                <c:pt idx="55">
                  <c:v>508.1</c:v>
                </c:pt>
                <c:pt idx="56">
                  <c:v>500.22000000000008</c:v>
                </c:pt>
                <c:pt idx="57">
                  <c:v>505.35</c:v>
                </c:pt>
                <c:pt idx="58">
                  <c:v>503.71</c:v>
                </c:pt>
                <c:pt idx="59">
                  <c:v>491.74</c:v>
                </c:pt>
                <c:pt idx="60">
                  <c:v>492.00999999999993</c:v>
                </c:pt>
                <c:pt idx="61">
                  <c:v>486.35</c:v>
                </c:pt>
                <c:pt idx="62">
                  <c:v>485.59</c:v>
                </c:pt>
                <c:pt idx="63">
                  <c:v>490.52</c:v>
                </c:pt>
                <c:pt idx="64">
                  <c:v>482.15</c:v>
                </c:pt>
                <c:pt idx="65">
                  <c:v>467.96999999999997</c:v>
                </c:pt>
                <c:pt idx="66">
                  <c:v>462.02</c:v>
                </c:pt>
                <c:pt idx="67">
                  <c:v>464.07</c:v>
                </c:pt>
                <c:pt idx="68">
                  <c:v>451.38999999999993</c:v>
                </c:pt>
                <c:pt idx="69">
                  <c:v>454.62</c:v>
                </c:pt>
                <c:pt idx="70">
                  <c:v>450.98</c:v>
                </c:pt>
                <c:pt idx="71">
                  <c:v>458.83</c:v>
                </c:pt>
                <c:pt idx="72">
                  <c:v>452.69</c:v>
                </c:pt>
                <c:pt idx="73">
                  <c:v>450.02</c:v>
                </c:pt>
                <c:pt idx="74">
                  <c:v>460.33999999999992</c:v>
                </c:pt>
                <c:pt idx="75">
                  <c:v>463.18</c:v>
                </c:pt>
                <c:pt idx="76">
                  <c:v>464.4</c:v>
                </c:pt>
                <c:pt idx="77">
                  <c:v>470.57999999999993</c:v>
                </c:pt>
                <c:pt idx="78">
                  <c:v>476.18</c:v>
                </c:pt>
                <c:pt idx="79">
                  <c:v>476.14</c:v>
                </c:pt>
                <c:pt idx="80">
                  <c:v>482.27</c:v>
                </c:pt>
                <c:pt idx="81">
                  <c:v>480.43</c:v>
                </c:pt>
                <c:pt idx="82">
                  <c:v>480.64</c:v>
                </c:pt>
                <c:pt idx="83">
                  <c:v>481.06</c:v>
                </c:pt>
                <c:pt idx="84">
                  <c:v>490.15</c:v>
                </c:pt>
                <c:pt idx="85">
                  <c:v>508.28</c:v>
                </c:pt>
                <c:pt idx="86">
                  <c:v>513.46</c:v>
                </c:pt>
                <c:pt idx="87">
                  <c:v>516</c:v>
                </c:pt>
                <c:pt idx="88">
                  <c:v>513.48</c:v>
                </c:pt>
                <c:pt idx="89">
                  <c:v>527.29</c:v>
                </c:pt>
                <c:pt idx="90">
                  <c:v>530.40999999999985</c:v>
                </c:pt>
                <c:pt idx="91">
                  <c:v>527.16999999999996</c:v>
                </c:pt>
                <c:pt idx="92">
                  <c:v>527.69000000000005</c:v>
                </c:pt>
                <c:pt idx="93">
                  <c:v>525.79</c:v>
                </c:pt>
                <c:pt idx="94">
                  <c:v>525.62</c:v>
                </c:pt>
                <c:pt idx="95">
                  <c:v>522.35</c:v>
                </c:pt>
                <c:pt idx="96">
                  <c:v>538.23</c:v>
                </c:pt>
                <c:pt idx="97">
                  <c:v>534.35</c:v>
                </c:pt>
                <c:pt idx="98">
                  <c:v>530.01</c:v>
                </c:pt>
                <c:pt idx="99">
                  <c:v>536.35</c:v>
                </c:pt>
                <c:pt idx="100">
                  <c:v>538.84000000000015</c:v>
                </c:pt>
                <c:pt idx="101">
                  <c:v>541.39</c:v>
                </c:pt>
                <c:pt idx="102">
                  <c:v>543.29999999999995</c:v>
                </c:pt>
                <c:pt idx="103">
                  <c:v>540.92999999999995</c:v>
                </c:pt>
                <c:pt idx="104">
                  <c:v>601.45000000000005</c:v>
                </c:pt>
                <c:pt idx="105">
                  <c:v>617.71</c:v>
                </c:pt>
                <c:pt idx="106">
                  <c:v>607.83000000000015</c:v>
                </c:pt>
                <c:pt idx="107">
                  <c:v>607.98</c:v>
                </c:pt>
                <c:pt idx="108">
                  <c:v>611.99</c:v>
                </c:pt>
                <c:pt idx="109">
                  <c:v>612.53</c:v>
                </c:pt>
                <c:pt idx="110">
                  <c:v>616.5</c:v>
                </c:pt>
                <c:pt idx="111">
                  <c:v>618.59999999999991</c:v>
                </c:pt>
                <c:pt idx="112">
                  <c:v>616.47</c:v>
                </c:pt>
                <c:pt idx="113">
                  <c:v>618.57999999999993</c:v>
                </c:pt>
                <c:pt idx="114">
                  <c:v>613.70000000000005</c:v>
                </c:pt>
                <c:pt idx="115">
                  <c:v>615</c:v>
                </c:pt>
                <c:pt idx="116">
                  <c:v>615.59999999999991</c:v>
                </c:pt>
                <c:pt idx="117">
                  <c:v>620.17999999999984</c:v>
                </c:pt>
                <c:pt idx="118">
                  <c:v>624.27</c:v>
                </c:pt>
                <c:pt idx="119">
                  <c:v>625.07999999999993</c:v>
                </c:pt>
                <c:pt idx="120">
                  <c:v>626.77</c:v>
                </c:pt>
                <c:pt idx="121">
                  <c:v>624.81999999999994</c:v>
                </c:pt>
                <c:pt idx="122">
                  <c:v>622.87999999999988</c:v>
                </c:pt>
                <c:pt idx="123">
                  <c:v>617.19000000000005</c:v>
                </c:pt>
                <c:pt idx="124">
                  <c:v>603.29</c:v>
                </c:pt>
                <c:pt idx="125">
                  <c:v>595.47</c:v>
                </c:pt>
                <c:pt idx="126">
                  <c:v>583.72</c:v>
                </c:pt>
                <c:pt idx="127">
                  <c:v>583.54999999999995</c:v>
                </c:pt>
                <c:pt idx="128">
                  <c:v>596.55999999999995</c:v>
                </c:pt>
                <c:pt idx="129">
                  <c:v>590.83000000000004</c:v>
                </c:pt>
                <c:pt idx="130">
                  <c:v>591.22</c:v>
                </c:pt>
                <c:pt idx="131">
                  <c:v>583.01</c:v>
                </c:pt>
                <c:pt idx="132">
                  <c:v>590</c:v>
                </c:pt>
                <c:pt idx="133">
                  <c:v>582.11</c:v>
                </c:pt>
                <c:pt idx="134">
                  <c:v>555.71</c:v>
                </c:pt>
                <c:pt idx="135">
                  <c:v>564.35</c:v>
                </c:pt>
                <c:pt idx="136">
                  <c:v>571.82000000000005</c:v>
                </c:pt>
                <c:pt idx="137">
                  <c:v>573</c:v>
                </c:pt>
                <c:pt idx="138">
                  <c:v>578.36</c:v>
                </c:pt>
                <c:pt idx="139">
                  <c:v>587.1400000000001</c:v>
                </c:pt>
                <c:pt idx="140">
                  <c:v>590.54</c:v>
                </c:pt>
                <c:pt idx="141">
                  <c:v>591.5</c:v>
                </c:pt>
                <c:pt idx="142">
                  <c:v>592.21</c:v>
                </c:pt>
                <c:pt idx="143">
                  <c:v>594.62</c:v>
                </c:pt>
                <c:pt idx="144">
                  <c:v>594.91000000000008</c:v>
                </c:pt>
                <c:pt idx="145">
                  <c:v>590.29999999999995</c:v>
                </c:pt>
                <c:pt idx="146">
                  <c:v>591.71</c:v>
                </c:pt>
                <c:pt idx="147">
                  <c:v>590.79999999999995</c:v>
                </c:pt>
                <c:pt idx="148">
                  <c:v>595.05999999999995</c:v>
                </c:pt>
                <c:pt idx="149">
                  <c:v>603.07000000000005</c:v>
                </c:pt>
                <c:pt idx="150">
                  <c:v>602.38</c:v>
                </c:pt>
                <c:pt idx="151">
                  <c:v>598.92000000000007</c:v>
                </c:pt>
                <c:pt idx="152">
                  <c:v>601</c:v>
                </c:pt>
                <c:pt idx="153">
                  <c:v>598.86</c:v>
                </c:pt>
                <c:pt idx="154">
                  <c:v>593.97</c:v>
                </c:pt>
                <c:pt idx="155">
                  <c:v>604.35</c:v>
                </c:pt>
                <c:pt idx="156">
                  <c:v>602.12</c:v>
                </c:pt>
                <c:pt idx="157">
                  <c:v>613.5</c:v>
                </c:pt>
                <c:pt idx="158">
                  <c:v>616.44000000000005</c:v>
                </c:pt>
                <c:pt idx="159">
                  <c:v>616.01</c:v>
                </c:pt>
                <c:pt idx="160">
                  <c:v>616.69000000000005</c:v>
                </c:pt>
                <c:pt idx="161">
                  <c:v>639.62999999999988</c:v>
                </c:pt>
                <c:pt idx="162">
                  <c:v>631.75</c:v>
                </c:pt>
                <c:pt idx="163">
                  <c:v>611.83000000000004</c:v>
                </c:pt>
                <c:pt idx="164">
                  <c:v>611.08000000000004</c:v>
                </c:pt>
                <c:pt idx="165">
                  <c:v>619.90999999999985</c:v>
                </c:pt>
                <c:pt idx="166">
                  <c:v>616.79</c:v>
                </c:pt>
                <c:pt idx="167">
                  <c:v>600.99</c:v>
                </c:pt>
                <c:pt idx="168">
                  <c:v>600.36</c:v>
                </c:pt>
                <c:pt idx="169">
                  <c:v>611.04</c:v>
                </c:pt>
                <c:pt idx="170">
                  <c:v>612</c:v>
                </c:pt>
                <c:pt idx="171">
                  <c:v>610.15</c:v>
                </c:pt>
                <c:pt idx="172">
                  <c:v>610.98</c:v>
                </c:pt>
                <c:pt idx="173">
                  <c:v>614.29999999999995</c:v>
                </c:pt>
                <c:pt idx="174">
                  <c:v>618.37999999999988</c:v>
                </c:pt>
                <c:pt idx="175">
                  <c:v>616.5</c:v>
                </c:pt>
                <c:pt idx="176">
                  <c:v>616.44000000000005</c:v>
                </c:pt>
                <c:pt idx="177">
                  <c:v>624.5</c:v>
                </c:pt>
                <c:pt idx="178">
                  <c:v>624.14999999999986</c:v>
                </c:pt>
                <c:pt idx="179">
                  <c:v>624.22</c:v>
                </c:pt>
                <c:pt idx="180">
                  <c:v>625.26</c:v>
                </c:pt>
                <c:pt idx="181">
                  <c:v>610.21</c:v>
                </c:pt>
                <c:pt idx="182">
                  <c:v>611.32000000000005</c:v>
                </c:pt>
                <c:pt idx="183">
                  <c:v>610.04</c:v>
                </c:pt>
                <c:pt idx="184">
                  <c:v>613.40000000000009</c:v>
                </c:pt>
                <c:pt idx="185">
                  <c:v>600.76</c:v>
                </c:pt>
                <c:pt idx="186">
                  <c:v>600.79</c:v>
                </c:pt>
                <c:pt idx="187">
                  <c:v>609.55999999999995</c:v>
                </c:pt>
                <c:pt idx="188">
                  <c:v>591.66</c:v>
                </c:pt>
                <c:pt idx="189">
                  <c:v>592.30999999999995</c:v>
                </c:pt>
                <c:pt idx="190">
                  <c:v>591.77</c:v>
                </c:pt>
                <c:pt idx="191">
                  <c:v>576.71</c:v>
                </c:pt>
                <c:pt idx="192">
                  <c:v>569.99</c:v>
                </c:pt>
                <c:pt idx="193">
                  <c:v>569.55999999999995</c:v>
                </c:pt>
                <c:pt idx="194">
                  <c:v>557.09999999999991</c:v>
                </c:pt>
                <c:pt idx="195">
                  <c:v>561.36</c:v>
                </c:pt>
                <c:pt idx="196">
                  <c:v>561.05999999999995</c:v>
                </c:pt>
                <c:pt idx="197">
                  <c:v>576.5</c:v>
                </c:pt>
                <c:pt idx="198">
                  <c:v>577.32000000000005</c:v>
                </c:pt>
                <c:pt idx="199">
                  <c:v>586.89</c:v>
                </c:pt>
                <c:pt idx="200">
                  <c:v>579.74</c:v>
                </c:pt>
                <c:pt idx="201">
                  <c:v>575.3599999999999</c:v>
                </c:pt>
                <c:pt idx="202">
                  <c:v>581.73</c:v>
                </c:pt>
                <c:pt idx="203">
                  <c:v>581.84</c:v>
                </c:pt>
                <c:pt idx="204">
                  <c:v>586.76</c:v>
                </c:pt>
                <c:pt idx="205">
                  <c:v>591.79999999999995</c:v>
                </c:pt>
                <c:pt idx="206">
                  <c:v>587.67999999999995</c:v>
                </c:pt>
                <c:pt idx="207">
                  <c:v>569.09</c:v>
                </c:pt>
                <c:pt idx="208">
                  <c:v>580</c:v>
                </c:pt>
                <c:pt idx="209">
                  <c:v>578.16</c:v>
                </c:pt>
                <c:pt idx="210">
                  <c:v>577.36999999999989</c:v>
                </c:pt>
                <c:pt idx="211">
                  <c:v>570.61</c:v>
                </c:pt>
                <c:pt idx="212">
                  <c:v>576.28</c:v>
                </c:pt>
                <c:pt idx="213">
                  <c:v>578.51</c:v>
                </c:pt>
                <c:pt idx="214">
                  <c:v>526.83999999999992</c:v>
                </c:pt>
                <c:pt idx="215">
                  <c:v>521.53</c:v>
                </c:pt>
                <c:pt idx="216">
                  <c:v>525.73</c:v>
                </c:pt>
                <c:pt idx="217">
                  <c:v>525.04999999999995</c:v>
                </c:pt>
                <c:pt idx="218">
                  <c:v>532.82000000000016</c:v>
                </c:pt>
                <c:pt idx="219">
                  <c:v>537.76</c:v>
                </c:pt>
                <c:pt idx="220">
                  <c:v>537.97</c:v>
                </c:pt>
                <c:pt idx="221">
                  <c:v>544.1</c:v>
                </c:pt>
                <c:pt idx="222">
                  <c:v>538.55999999999995</c:v>
                </c:pt>
                <c:pt idx="223">
                  <c:v>535.79</c:v>
                </c:pt>
                <c:pt idx="224">
                  <c:v>534.27</c:v>
                </c:pt>
                <c:pt idx="225">
                  <c:v>535.29999999999995</c:v>
                </c:pt>
                <c:pt idx="226">
                  <c:v>537.67999999999995</c:v>
                </c:pt>
                <c:pt idx="227">
                  <c:v>542.66</c:v>
                </c:pt>
                <c:pt idx="228">
                  <c:v>535.45000000000005</c:v>
                </c:pt>
                <c:pt idx="229">
                  <c:v>529.54999999999995</c:v>
                </c:pt>
                <c:pt idx="230">
                  <c:v>518.41999999999996</c:v>
                </c:pt>
                <c:pt idx="231">
                  <c:v>530.46</c:v>
                </c:pt>
                <c:pt idx="232">
                  <c:v>529.80999999999995</c:v>
                </c:pt>
                <c:pt idx="233">
                  <c:v>531.25</c:v>
                </c:pt>
                <c:pt idx="234">
                  <c:v>524.03</c:v>
                </c:pt>
                <c:pt idx="235">
                  <c:v>518.38999999999987</c:v>
                </c:pt>
                <c:pt idx="236">
                  <c:v>518.26</c:v>
                </c:pt>
                <c:pt idx="237">
                  <c:v>519.66999999999996</c:v>
                </c:pt>
                <c:pt idx="238">
                  <c:v>518.13000000000011</c:v>
                </c:pt>
                <c:pt idx="239">
                  <c:v>529.02</c:v>
                </c:pt>
                <c:pt idx="240">
                  <c:v>525.6</c:v>
                </c:pt>
                <c:pt idx="241">
                  <c:v>528.05999999999995</c:v>
                </c:pt>
                <c:pt idx="242">
                  <c:v>521.05999999999995</c:v>
                </c:pt>
                <c:pt idx="243">
                  <c:v>519.03</c:v>
                </c:pt>
                <c:pt idx="244">
                  <c:v>519.16999999999996</c:v>
                </c:pt>
                <c:pt idx="245">
                  <c:v>516.73</c:v>
                </c:pt>
                <c:pt idx="246">
                  <c:v>509.5</c:v>
                </c:pt>
                <c:pt idx="247">
                  <c:v>508.36999999999995</c:v>
                </c:pt>
                <c:pt idx="248">
                  <c:v>502.95000000000005</c:v>
                </c:pt>
                <c:pt idx="249">
                  <c:v>500.37</c:v>
                </c:pt>
                <c:pt idx="250">
                  <c:v>485.02</c:v>
                </c:pt>
                <c:pt idx="251">
                  <c:v>484.58000000000004</c:v>
                </c:pt>
                <c:pt idx="252">
                  <c:v>493</c:v>
                </c:pt>
                <c:pt idx="253">
                  <c:v>487</c:v>
                </c:pt>
                <c:pt idx="254">
                  <c:v>480.21999999999997</c:v>
                </c:pt>
                <c:pt idx="255">
                  <c:v>474.88</c:v>
                </c:pt>
                <c:pt idx="256">
                  <c:v>482.80000000000007</c:v>
                </c:pt>
                <c:pt idx="257">
                  <c:v>493.65000000000003</c:v>
                </c:pt>
                <c:pt idx="258">
                  <c:v>497.57</c:v>
                </c:pt>
                <c:pt idx="259">
                  <c:v>506.38</c:v>
                </c:pt>
                <c:pt idx="260">
                  <c:v>532.44000000000005</c:v>
                </c:pt>
                <c:pt idx="261">
                  <c:v>535.36</c:v>
                </c:pt>
                <c:pt idx="262">
                  <c:v>546.6</c:v>
                </c:pt>
                <c:pt idx="263">
                  <c:v>531.99</c:v>
                </c:pt>
                <c:pt idx="264">
                  <c:v>527.28</c:v>
                </c:pt>
                <c:pt idx="265">
                  <c:v>534.01</c:v>
                </c:pt>
                <c:pt idx="266">
                  <c:v>538.26</c:v>
                </c:pt>
                <c:pt idx="267">
                  <c:v>528.94000000000005</c:v>
                </c:pt>
                <c:pt idx="268">
                  <c:v>597.61999999999989</c:v>
                </c:pt>
                <c:pt idx="269">
                  <c:v>594.94000000000005</c:v>
                </c:pt>
                <c:pt idx="270">
                  <c:v>602.54999999999995</c:v>
                </c:pt>
                <c:pt idx="271">
                  <c:v>595.35</c:v>
                </c:pt>
                <c:pt idx="272">
                  <c:v>606.99</c:v>
                </c:pt>
                <c:pt idx="273">
                  <c:v>618.23</c:v>
                </c:pt>
                <c:pt idx="274">
                  <c:v>618.98</c:v>
                </c:pt>
                <c:pt idx="275">
                  <c:v>622.52</c:v>
                </c:pt>
                <c:pt idx="276">
                  <c:v>607.22</c:v>
                </c:pt>
                <c:pt idx="277">
                  <c:v>610.94000000000005</c:v>
                </c:pt>
                <c:pt idx="278">
                  <c:v>603.69000000000005</c:v>
                </c:pt>
                <c:pt idx="279">
                  <c:v>606.77</c:v>
                </c:pt>
                <c:pt idx="280">
                  <c:v>592.4</c:v>
                </c:pt>
                <c:pt idx="281">
                  <c:v>601.16999999999985</c:v>
                </c:pt>
                <c:pt idx="282">
                  <c:v>577.52</c:v>
                </c:pt>
                <c:pt idx="283">
                  <c:v>579.04</c:v>
                </c:pt>
                <c:pt idx="284">
                  <c:v>546.02</c:v>
                </c:pt>
                <c:pt idx="285">
                  <c:v>573.41</c:v>
                </c:pt>
                <c:pt idx="286">
                  <c:v>549.01</c:v>
                </c:pt>
                <c:pt idx="287">
                  <c:v>562.13</c:v>
                </c:pt>
                <c:pt idx="288">
                  <c:v>563.77</c:v>
                </c:pt>
                <c:pt idx="289">
                  <c:v>557.23</c:v>
                </c:pt>
                <c:pt idx="290">
                  <c:v>539</c:v>
                </c:pt>
                <c:pt idx="291">
                  <c:v>533.15</c:v>
                </c:pt>
                <c:pt idx="292">
                  <c:v>504.88</c:v>
                </c:pt>
                <c:pt idx="293">
                  <c:v>490.92000000000007</c:v>
                </c:pt>
                <c:pt idx="294">
                  <c:v>498.17</c:v>
                </c:pt>
                <c:pt idx="295">
                  <c:v>518.81999999999994</c:v>
                </c:pt>
                <c:pt idx="296">
                  <c:v>523.29</c:v>
                </c:pt>
                <c:pt idx="297">
                  <c:v>520.04</c:v>
                </c:pt>
                <c:pt idx="298">
                  <c:v>526.86</c:v>
                </c:pt>
                <c:pt idx="299">
                  <c:v>539.07999999999993</c:v>
                </c:pt>
                <c:pt idx="300">
                  <c:v>540.70000000000005</c:v>
                </c:pt>
                <c:pt idx="301">
                  <c:v>540.96</c:v>
                </c:pt>
                <c:pt idx="302">
                  <c:v>532.5</c:v>
                </c:pt>
                <c:pt idx="303">
                  <c:v>524.83999999999992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AF73-4BEA-97C6-BC6D644191F1}"/>
            </c:ext>
          </c:extLst>
        </c:ser>
        <c:ser>
          <c:idx val="1"/>
          <c:order val="1"/>
          <c:tx>
            <c:v>Model 1</c:v>
          </c:tx>
          <c:marker>
            <c:symbol val="none"/>
          </c:marker>
          <c:yVal>
            <c:numRef>
              <c:f>Validation!$AE$1422:$AE$1725</c:f>
              <c:numCache>
                <c:formatCode>General</c:formatCode>
                <c:ptCount val="304"/>
                <c:pt idx="0">
                  <c:v>511.21016603246943</c:v>
                </c:pt>
                <c:pt idx="1">
                  <c:v>507.29003532721759</c:v>
                </c:pt>
                <c:pt idx="2">
                  <c:v>507.81107168772621</c:v>
                </c:pt>
                <c:pt idx="3">
                  <c:v>498.87451998118877</c:v>
                </c:pt>
                <c:pt idx="4">
                  <c:v>493.99353219797132</c:v>
                </c:pt>
                <c:pt idx="5">
                  <c:v>477.00147896061105</c:v>
                </c:pt>
                <c:pt idx="6">
                  <c:v>471.97193546647509</c:v>
                </c:pt>
                <c:pt idx="7">
                  <c:v>477.5185145633622</c:v>
                </c:pt>
                <c:pt idx="8">
                  <c:v>477.33916901440182</c:v>
                </c:pt>
                <c:pt idx="9">
                  <c:v>474.87757693256378</c:v>
                </c:pt>
                <c:pt idx="10">
                  <c:v>489.30038403990278</c:v>
                </c:pt>
                <c:pt idx="11">
                  <c:v>482.70924641892623</c:v>
                </c:pt>
                <c:pt idx="12">
                  <c:v>492.58642769096093</c:v>
                </c:pt>
                <c:pt idx="13">
                  <c:v>504.71792305553873</c:v>
                </c:pt>
                <c:pt idx="14">
                  <c:v>498.04900187836267</c:v>
                </c:pt>
                <c:pt idx="15">
                  <c:v>486.39205209551386</c:v>
                </c:pt>
                <c:pt idx="16">
                  <c:v>486.11656536063288</c:v>
                </c:pt>
                <c:pt idx="17">
                  <c:v>476.14529907808941</c:v>
                </c:pt>
                <c:pt idx="18">
                  <c:v>487.88530644679167</c:v>
                </c:pt>
                <c:pt idx="19">
                  <c:v>489.18335041496488</c:v>
                </c:pt>
                <c:pt idx="20">
                  <c:v>483.81516673021872</c:v>
                </c:pt>
                <c:pt idx="21">
                  <c:v>497.62678533065474</c:v>
                </c:pt>
                <c:pt idx="22">
                  <c:v>501.11801744816734</c:v>
                </c:pt>
                <c:pt idx="23">
                  <c:v>500.45863549584425</c:v>
                </c:pt>
                <c:pt idx="24">
                  <c:v>500.32762622726358</c:v>
                </c:pt>
                <c:pt idx="25">
                  <c:v>489.5558830240148</c:v>
                </c:pt>
                <c:pt idx="26">
                  <c:v>487.43838353597869</c:v>
                </c:pt>
                <c:pt idx="27">
                  <c:v>483.63725075746879</c:v>
                </c:pt>
                <c:pt idx="28">
                  <c:v>476.39271033819858</c:v>
                </c:pt>
                <c:pt idx="29">
                  <c:v>473.86670469356682</c:v>
                </c:pt>
                <c:pt idx="30">
                  <c:v>472.74121143812494</c:v>
                </c:pt>
                <c:pt idx="31">
                  <c:v>454.46431465837145</c:v>
                </c:pt>
                <c:pt idx="32">
                  <c:v>445.71238972672433</c:v>
                </c:pt>
                <c:pt idx="33">
                  <c:v>440.39391132793469</c:v>
                </c:pt>
                <c:pt idx="34">
                  <c:v>435.99961321538774</c:v>
                </c:pt>
                <c:pt idx="35">
                  <c:v>448.83419723150939</c:v>
                </c:pt>
                <c:pt idx="36">
                  <c:v>455.5737193883823</c:v>
                </c:pt>
                <c:pt idx="37">
                  <c:v>465.8286726696262</c:v>
                </c:pt>
                <c:pt idx="38">
                  <c:v>474.47180537906291</c:v>
                </c:pt>
                <c:pt idx="39">
                  <c:v>487.07507313321832</c:v>
                </c:pt>
                <c:pt idx="40">
                  <c:v>490.40185127659004</c:v>
                </c:pt>
                <c:pt idx="41">
                  <c:v>492.99085236571642</c:v>
                </c:pt>
                <c:pt idx="42">
                  <c:v>459.1099868525331</c:v>
                </c:pt>
                <c:pt idx="43">
                  <c:v>467.5911746547128</c:v>
                </c:pt>
                <c:pt idx="44">
                  <c:v>482.31920507960376</c:v>
                </c:pt>
                <c:pt idx="45">
                  <c:v>478.11810831111524</c:v>
                </c:pt>
                <c:pt idx="46">
                  <c:v>485.62700580494987</c:v>
                </c:pt>
                <c:pt idx="47">
                  <c:v>490.96752744681453</c:v>
                </c:pt>
                <c:pt idx="48">
                  <c:v>489.85966500158128</c:v>
                </c:pt>
                <c:pt idx="49">
                  <c:v>493.51692906560396</c:v>
                </c:pt>
                <c:pt idx="50">
                  <c:v>485.55921117661757</c:v>
                </c:pt>
                <c:pt idx="51">
                  <c:v>485.62621706090874</c:v>
                </c:pt>
                <c:pt idx="52">
                  <c:v>485.46438725130679</c:v>
                </c:pt>
                <c:pt idx="53">
                  <c:v>490.70550181965001</c:v>
                </c:pt>
                <c:pt idx="54">
                  <c:v>491.39558438270495</c:v>
                </c:pt>
                <c:pt idx="55">
                  <c:v>506.22908830129865</c:v>
                </c:pt>
                <c:pt idx="56">
                  <c:v>508.46700357798608</c:v>
                </c:pt>
                <c:pt idx="57">
                  <c:v>501.0521222275454</c:v>
                </c:pt>
                <c:pt idx="58">
                  <c:v>506.23452953322794</c:v>
                </c:pt>
                <c:pt idx="59">
                  <c:v>504.57211098114107</c:v>
                </c:pt>
                <c:pt idx="60">
                  <c:v>492.87173159340489</c:v>
                </c:pt>
                <c:pt idx="61">
                  <c:v>493.0382685754339</c:v>
                </c:pt>
                <c:pt idx="62">
                  <c:v>487.78782583806156</c:v>
                </c:pt>
                <c:pt idx="63">
                  <c:v>486.75025101428662</c:v>
                </c:pt>
                <c:pt idx="64">
                  <c:v>490.85718912176117</c:v>
                </c:pt>
                <c:pt idx="65">
                  <c:v>482.29050970906292</c:v>
                </c:pt>
                <c:pt idx="66">
                  <c:v>468.13536394482196</c:v>
                </c:pt>
                <c:pt idx="67">
                  <c:v>462.77265496859718</c:v>
                </c:pt>
                <c:pt idx="68">
                  <c:v>463.74583199811889</c:v>
                </c:pt>
                <c:pt idx="69">
                  <c:v>452.37048283478504</c:v>
                </c:pt>
                <c:pt idx="70">
                  <c:v>454.35366281847553</c:v>
                </c:pt>
                <c:pt idx="71">
                  <c:v>451.35363623430243</c:v>
                </c:pt>
                <c:pt idx="72">
                  <c:v>458.36382443517499</c:v>
                </c:pt>
                <c:pt idx="73">
                  <c:v>453.32412424235463</c:v>
                </c:pt>
                <c:pt idx="74">
                  <c:v>450.28964919928524</c:v>
                </c:pt>
                <c:pt idx="75">
                  <c:v>458.79251158014949</c:v>
                </c:pt>
                <c:pt idx="76">
                  <c:v>462.53362143686979</c:v>
                </c:pt>
                <c:pt idx="77">
                  <c:v>464.25652631446059</c:v>
                </c:pt>
                <c:pt idx="78">
                  <c:v>470.89736180029547</c:v>
                </c:pt>
                <c:pt idx="79">
                  <c:v>476.48604894790054</c:v>
                </c:pt>
                <c:pt idx="80">
                  <c:v>476.5384202578702</c:v>
                </c:pt>
                <c:pt idx="81">
                  <c:v>482.79608081802525</c:v>
                </c:pt>
                <c:pt idx="82">
                  <c:v>481.32611000085564</c:v>
                </c:pt>
                <c:pt idx="83">
                  <c:v>481.06555849078495</c:v>
                </c:pt>
                <c:pt idx="84">
                  <c:v>481.9064150431102</c:v>
                </c:pt>
                <c:pt idx="85">
                  <c:v>486.74270009120988</c:v>
                </c:pt>
                <c:pt idx="86">
                  <c:v>506.78462522615746</c:v>
                </c:pt>
                <c:pt idx="87">
                  <c:v>513.09455783804924</c:v>
                </c:pt>
                <c:pt idx="88">
                  <c:v>516.1896870370083</c:v>
                </c:pt>
                <c:pt idx="89">
                  <c:v>514.82242972410745</c:v>
                </c:pt>
                <c:pt idx="90">
                  <c:v>527.87945296112639</c:v>
                </c:pt>
                <c:pt idx="91">
                  <c:v>531.26689662578121</c:v>
                </c:pt>
                <c:pt idx="92">
                  <c:v>527.77517009176813</c:v>
                </c:pt>
                <c:pt idx="93">
                  <c:v>529.63858845816753</c:v>
                </c:pt>
                <c:pt idx="94">
                  <c:v>527.39205296556122</c:v>
                </c:pt>
                <c:pt idx="95">
                  <c:v>527.65540065224104</c:v>
                </c:pt>
                <c:pt idx="96">
                  <c:v>524.43070547800721</c:v>
                </c:pt>
                <c:pt idx="97">
                  <c:v>539.42046951489533</c:v>
                </c:pt>
                <c:pt idx="98">
                  <c:v>535.6022132793596</c:v>
                </c:pt>
                <c:pt idx="99">
                  <c:v>531.5018695662402</c:v>
                </c:pt>
                <c:pt idx="100">
                  <c:v>537.07136001039396</c:v>
                </c:pt>
                <c:pt idx="101">
                  <c:v>539.38256752516008</c:v>
                </c:pt>
                <c:pt idx="102">
                  <c:v>541.50991154601979</c:v>
                </c:pt>
                <c:pt idx="103">
                  <c:v>543.81573045221512</c:v>
                </c:pt>
                <c:pt idx="104">
                  <c:v>540.78059755563743</c:v>
                </c:pt>
                <c:pt idx="105">
                  <c:v>591.63328575593107</c:v>
                </c:pt>
                <c:pt idx="106">
                  <c:v>612.82313687160456</c:v>
                </c:pt>
                <c:pt idx="107">
                  <c:v>605.11474233731155</c:v>
                </c:pt>
                <c:pt idx="108">
                  <c:v>608.88990086869842</c:v>
                </c:pt>
                <c:pt idx="109">
                  <c:v>614.35360705474136</c:v>
                </c:pt>
                <c:pt idx="110">
                  <c:v>614.59437395603459</c:v>
                </c:pt>
                <c:pt idx="111">
                  <c:v>617.51693937334608</c:v>
                </c:pt>
                <c:pt idx="112">
                  <c:v>620.42990708417506</c:v>
                </c:pt>
                <c:pt idx="113">
                  <c:v>618.84245799656969</c:v>
                </c:pt>
                <c:pt idx="114">
                  <c:v>621.27933145396173</c:v>
                </c:pt>
                <c:pt idx="115">
                  <c:v>616.46504190349515</c:v>
                </c:pt>
                <c:pt idx="116">
                  <c:v>617.86990468827526</c:v>
                </c:pt>
                <c:pt idx="117">
                  <c:v>618.53734056113899</c:v>
                </c:pt>
                <c:pt idx="118">
                  <c:v>622.11420254247309</c:v>
                </c:pt>
                <c:pt idx="119">
                  <c:v>624.70004371445339</c:v>
                </c:pt>
                <c:pt idx="120">
                  <c:v>625.21561513453548</c:v>
                </c:pt>
                <c:pt idx="121">
                  <c:v>628.14093014183231</c:v>
                </c:pt>
                <c:pt idx="122">
                  <c:v>625.98997772471785</c:v>
                </c:pt>
                <c:pt idx="123">
                  <c:v>624.03761628680195</c:v>
                </c:pt>
                <c:pt idx="124">
                  <c:v>618.09056628035273</c:v>
                </c:pt>
                <c:pt idx="125">
                  <c:v>603.44402458923173</c:v>
                </c:pt>
                <c:pt idx="126">
                  <c:v>595.48756021575537</c:v>
                </c:pt>
                <c:pt idx="127">
                  <c:v>584.141317119419</c:v>
                </c:pt>
                <c:pt idx="128">
                  <c:v>583.62619739944057</c:v>
                </c:pt>
                <c:pt idx="129">
                  <c:v>594.96358054459324</c:v>
                </c:pt>
                <c:pt idx="130">
                  <c:v>589.93175134613261</c:v>
                </c:pt>
                <c:pt idx="131">
                  <c:v>590.51971578978134</c:v>
                </c:pt>
                <c:pt idx="132">
                  <c:v>582.55420137964529</c:v>
                </c:pt>
                <c:pt idx="133">
                  <c:v>589.25780812735366</c:v>
                </c:pt>
                <c:pt idx="134">
                  <c:v>581.23586474141882</c:v>
                </c:pt>
                <c:pt idx="135">
                  <c:v>554.85201172998472</c:v>
                </c:pt>
                <c:pt idx="136">
                  <c:v>563.80260649628804</c:v>
                </c:pt>
                <c:pt idx="137">
                  <c:v>571.25104799138649</c:v>
                </c:pt>
                <c:pt idx="138">
                  <c:v>571.66795184118541</c:v>
                </c:pt>
                <c:pt idx="139">
                  <c:v>577.61908483154002</c:v>
                </c:pt>
                <c:pt idx="140">
                  <c:v>585.66614902700962</c:v>
                </c:pt>
                <c:pt idx="141">
                  <c:v>589.8784189305527</c:v>
                </c:pt>
                <c:pt idx="142">
                  <c:v>591.17508277622255</c:v>
                </c:pt>
                <c:pt idx="143">
                  <c:v>592.08689855379089</c:v>
                </c:pt>
                <c:pt idx="144">
                  <c:v>594.35340108386379</c:v>
                </c:pt>
                <c:pt idx="145">
                  <c:v>594.49868663881477</c:v>
                </c:pt>
                <c:pt idx="146">
                  <c:v>591.1254570170704</c:v>
                </c:pt>
                <c:pt idx="147">
                  <c:v>593.05355109589755</c:v>
                </c:pt>
                <c:pt idx="148">
                  <c:v>591.69092052653673</c:v>
                </c:pt>
                <c:pt idx="149">
                  <c:v>597.06858969041991</c:v>
                </c:pt>
                <c:pt idx="150">
                  <c:v>604.59231584239001</c:v>
                </c:pt>
                <c:pt idx="151">
                  <c:v>604.11474152574124</c:v>
                </c:pt>
                <c:pt idx="152">
                  <c:v>601.15502190999109</c:v>
                </c:pt>
                <c:pt idx="153">
                  <c:v>602.96133811087793</c:v>
                </c:pt>
                <c:pt idx="154">
                  <c:v>600.45160382708025</c:v>
                </c:pt>
                <c:pt idx="155">
                  <c:v>594.77952017341659</c:v>
                </c:pt>
                <c:pt idx="156">
                  <c:v>604.55088052458905</c:v>
                </c:pt>
                <c:pt idx="157">
                  <c:v>602.13938745189398</c:v>
                </c:pt>
                <c:pt idx="158">
                  <c:v>613.02398245324275</c:v>
                </c:pt>
                <c:pt idx="159">
                  <c:v>615.92352502433346</c:v>
                </c:pt>
                <c:pt idx="160">
                  <c:v>617.11850483323838</c:v>
                </c:pt>
                <c:pt idx="161">
                  <c:v>618.06003075180729</c:v>
                </c:pt>
                <c:pt idx="162">
                  <c:v>638.00154287984105</c:v>
                </c:pt>
                <c:pt idx="163">
                  <c:v>629.43691798440614</c:v>
                </c:pt>
                <c:pt idx="164">
                  <c:v>604.36232201992959</c:v>
                </c:pt>
                <c:pt idx="165">
                  <c:v>608.8364078093573</c:v>
                </c:pt>
                <c:pt idx="166">
                  <c:v>617.32642791127182</c:v>
                </c:pt>
                <c:pt idx="167">
                  <c:v>616.30550686017477</c:v>
                </c:pt>
                <c:pt idx="168">
                  <c:v>601.1552143359761</c:v>
                </c:pt>
                <c:pt idx="169">
                  <c:v>601.09831920773172</c:v>
                </c:pt>
                <c:pt idx="170">
                  <c:v>610.46361662657375</c:v>
                </c:pt>
                <c:pt idx="171">
                  <c:v>611.37204047054183</c:v>
                </c:pt>
                <c:pt idx="172">
                  <c:v>609.35239232218714</c:v>
                </c:pt>
                <c:pt idx="173">
                  <c:v>610.40012400828277</c:v>
                </c:pt>
                <c:pt idx="174">
                  <c:v>614.20165017678937</c:v>
                </c:pt>
                <c:pt idx="175">
                  <c:v>618.00966456959236</c:v>
                </c:pt>
                <c:pt idx="176">
                  <c:v>615.92897355644754</c:v>
                </c:pt>
                <c:pt idx="177">
                  <c:v>616.01511530609923</c:v>
                </c:pt>
                <c:pt idx="178">
                  <c:v>624.46929124560438</c:v>
                </c:pt>
                <c:pt idx="179">
                  <c:v>623.80353062457561</c:v>
                </c:pt>
                <c:pt idx="180">
                  <c:v>624.38211899169005</c:v>
                </c:pt>
                <c:pt idx="181">
                  <c:v>625.86674557886545</c:v>
                </c:pt>
                <c:pt idx="182">
                  <c:v>611.37628993675935</c:v>
                </c:pt>
                <c:pt idx="183">
                  <c:v>611.9026151124508</c:v>
                </c:pt>
                <c:pt idx="184">
                  <c:v>610.16881802496118</c:v>
                </c:pt>
                <c:pt idx="185">
                  <c:v>612.44509744238576</c:v>
                </c:pt>
                <c:pt idx="186">
                  <c:v>600.07780632904928</c:v>
                </c:pt>
                <c:pt idx="187">
                  <c:v>600.62035309615987</c:v>
                </c:pt>
                <c:pt idx="188">
                  <c:v>608.89299972433287</c:v>
                </c:pt>
                <c:pt idx="189">
                  <c:v>591.02959012981455</c:v>
                </c:pt>
                <c:pt idx="190">
                  <c:v>592.24109248697232</c:v>
                </c:pt>
                <c:pt idx="191">
                  <c:v>591.59212724389317</c:v>
                </c:pt>
                <c:pt idx="192">
                  <c:v>575.76177637825208</c:v>
                </c:pt>
                <c:pt idx="193">
                  <c:v>569.24290546429791</c:v>
                </c:pt>
                <c:pt idx="194">
                  <c:v>569.37372187970027</c:v>
                </c:pt>
                <c:pt idx="195">
                  <c:v>556.88478631284056</c:v>
                </c:pt>
                <c:pt idx="196">
                  <c:v>560.24123346640022</c:v>
                </c:pt>
                <c:pt idx="197">
                  <c:v>559.82980050702577</c:v>
                </c:pt>
                <c:pt idx="198">
                  <c:v>574.52410417764872</c:v>
                </c:pt>
                <c:pt idx="199">
                  <c:v>575.71072299429215</c:v>
                </c:pt>
                <c:pt idx="200">
                  <c:v>584.85607610308034</c:v>
                </c:pt>
                <c:pt idx="201">
                  <c:v>579.51598279759662</c:v>
                </c:pt>
                <c:pt idx="202">
                  <c:v>575.18965534518452</c:v>
                </c:pt>
                <c:pt idx="203">
                  <c:v>581.8613518604343</c:v>
                </c:pt>
                <c:pt idx="204">
                  <c:v>582.08568831976595</c:v>
                </c:pt>
                <c:pt idx="205">
                  <c:v>586.42716861964118</c:v>
                </c:pt>
                <c:pt idx="206">
                  <c:v>592.03826820650306</c:v>
                </c:pt>
                <c:pt idx="207">
                  <c:v>588.81592845368209</c:v>
                </c:pt>
                <c:pt idx="208">
                  <c:v>569.7727477869521</c:v>
                </c:pt>
                <c:pt idx="209">
                  <c:v>581.59608181998669</c:v>
                </c:pt>
                <c:pt idx="210">
                  <c:v>579.35375512961616</c:v>
                </c:pt>
                <c:pt idx="211">
                  <c:v>577.56958385545408</c:v>
                </c:pt>
                <c:pt idx="212">
                  <c:v>571.19903220093681</c:v>
                </c:pt>
                <c:pt idx="213">
                  <c:v>576.66754944929403</c:v>
                </c:pt>
                <c:pt idx="214">
                  <c:v>576.59830667816209</c:v>
                </c:pt>
                <c:pt idx="215">
                  <c:v>527.70215329748896</c:v>
                </c:pt>
                <c:pt idx="216">
                  <c:v>522.90511380976977</c:v>
                </c:pt>
                <c:pt idx="217">
                  <c:v>526.09327325287438</c:v>
                </c:pt>
                <c:pt idx="218">
                  <c:v>524.37912793588839</c:v>
                </c:pt>
                <c:pt idx="219">
                  <c:v>530.60945121922941</c:v>
                </c:pt>
                <c:pt idx="220">
                  <c:v>537.17254678175209</c:v>
                </c:pt>
                <c:pt idx="221">
                  <c:v>537.0227584529373</c:v>
                </c:pt>
                <c:pt idx="222">
                  <c:v>541.73126944709702</c:v>
                </c:pt>
                <c:pt idx="223">
                  <c:v>537.99128168506877</c:v>
                </c:pt>
                <c:pt idx="224">
                  <c:v>535.61415133627679</c:v>
                </c:pt>
                <c:pt idx="225">
                  <c:v>534.21863795625882</c:v>
                </c:pt>
                <c:pt idx="226">
                  <c:v>535.4329336075632</c:v>
                </c:pt>
                <c:pt idx="227">
                  <c:v>538.25544356712771</c:v>
                </c:pt>
                <c:pt idx="228">
                  <c:v>542.59345223473815</c:v>
                </c:pt>
                <c:pt idx="229">
                  <c:v>536.53820812068921</c:v>
                </c:pt>
                <c:pt idx="230">
                  <c:v>530.46037030295781</c:v>
                </c:pt>
                <c:pt idx="231">
                  <c:v>520.13363203146116</c:v>
                </c:pt>
                <c:pt idx="232">
                  <c:v>530.00597799401862</c:v>
                </c:pt>
                <c:pt idx="233">
                  <c:v>529.77110558197342</c:v>
                </c:pt>
                <c:pt idx="234">
                  <c:v>531.15337537905054</c:v>
                </c:pt>
                <c:pt idx="235">
                  <c:v>524.48865135708547</c:v>
                </c:pt>
                <c:pt idx="236">
                  <c:v>519.05110364699271</c:v>
                </c:pt>
                <c:pt idx="237">
                  <c:v>518.85014244398781</c:v>
                </c:pt>
                <c:pt idx="238">
                  <c:v>520.08401858486627</c:v>
                </c:pt>
                <c:pt idx="239">
                  <c:v>517.99256866175369</c:v>
                </c:pt>
                <c:pt idx="240">
                  <c:v>527.83407476991545</c:v>
                </c:pt>
                <c:pt idx="241">
                  <c:v>525.16171082319875</c:v>
                </c:pt>
                <c:pt idx="242">
                  <c:v>527.8107488757189</c:v>
                </c:pt>
                <c:pt idx="243">
                  <c:v>522.30326126690898</c:v>
                </c:pt>
                <c:pt idx="244">
                  <c:v>519.97782455780418</c:v>
                </c:pt>
                <c:pt idx="245">
                  <c:v>519.77865555714993</c:v>
                </c:pt>
                <c:pt idx="246">
                  <c:v>517.29148423055778</c:v>
                </c:pt>
                <c:pt idx="247">
                  <c:v>510.19538444723622</c:v>
                </c:pt>
                <c:pt idx="248">
                  <c:v>509.03035567140324</c:v>
                </c:pt>
                <c:pt idx="249">
                  <c:v>503.66659019534598</c:v>
                </c:pt>
                <c:pt idx="250">
                  <c:v>499.82959264645029</c:v>
                </c:pt>
                <c:pt idx="251">
                  <c:v>485.07643529958023</c:v>
                </c:pt>
                <c:pt idx="252">
                  <c:v>484.94504531304551</c:v>
                </c:pt>
                <c:pt idx="253">
                  <c:v>492.63686643792761</c:v>
                </c:pt>
                <c:pt idx="254">
                  <c:v>486.8261622809091</c:v>
                </c:pt>
                <c:pt idx="255">
                  <c:v>479.51700916484805</c:v>
                </c:pt>
                <c:pt idx="256">
                  <c:v>475.00892244454218</c:v>
                </c:pt>
                <c:pt idx="257">
                  <c:v>481.58882857087553</c:v>
                </c:pt>
                <c:pt idx="258">
                  <c:v>492.00108937746768</c:v>
                </c:pt>
                <c:pt idx="259">
                  <c:v>496.66965877979675</c:v>
                </c:pt>
                <c:pt idx="260">
                  <c:v>505.40066198225855</c:v>
                </c:pt>
                <c:pt idx="261">
                  <c:v>529.77183619061111</c:v>
                </c:pt>
                <c:pt idx="262">
                  <c:v>534.41887225453297</c:v>
                </c:pt>
                <c:pt idx="263">
                  <c:v>546.3954368327403</c:v>
                </c:pt>
                <c:pt idx="264">
                  <c:v>533.25697544058266</c:v>
                </c:pt>
                <c:pt idx="265">
                  <c:v>529.39801863584978</c:v>
                </c:pt>
                <c:pt idx="266">
                  <c:v>535.71000534889731</c:v>
                </c:pt>
                <c:pt idx="267">
                  <c:v>539.89282602477283</c:v>
                </c:pt>
                <c:pt idx="268">
                  <c:v>530.07284640020248</c:v>
                </c:pt>
                <c:pt idx="269">
                  <c:v>591.25943232182476</c:v>
                </c:pt>
                <c:pt idx="270">
                  <c:v>592.23249592341153</c:v>
                </c:pt>
                <c:pt idx="271">
                  <c:v>600.53076944261443</c:v>
                </c:pt>
                <c:pt idx="272">
                  <c:v>597.59275088197546</c:v>
                </c:pt>
                <c:pt idx="273">
                  <c:v>608.14362759400387</c:v>
                </c:pt>
                <c:pt idx="274">
                  <c:v>618.08416161249329</c:v>
                </c:pt>
                <c:pt idx="275">
                  <c:v>619.17287356494307</c:v>
                </c:pt>
                <c:pt idx="276">
                  <c:v>623.51781729978688</c:v>
                </c:pt>
                <c:pt idx="277">
                  <c:v>608.78736594651639</c:v>
                </c:pt>
                <c:pt idx="278">
                  <c:v>613.04076177904085</c:v>
                </c:pt>
                <c:pt idx="279">
                  <c:v>605.79036385760037</c:v>
                </c:pt>
                <c:pt idx="280">
                  <c:v>608.83317987338705</c:v>
                </c:pt>
                <c:pt idx="281">
                  <c:v>595.47503124878506</c:v>
                </c:pt>
                <c:pt idx="282">
                  <c:v>602.53577653104924</c:v>
                </c:pt>
                <c:pt idx="283">
                  <c:v>578.4320623427393</c:v>
                </c:pt>
                <c:pt idx="284">
                  <c:v>577.9070210651654</c:v>
                </c:pt>
                <c:pt idx="285">
                  <c:v>547.44524024828956</c:v>
                </c:pt>
                <c:pt idx="286">
                  <c:v>571.52306884940549</c:v>
                </c:pt>
                <c:pt idx="287">
                  <c:v>548.92964794264822</c:v>
                </c:pt>
                <c:pt idx="288">
                  <c:v>559.28289077949421</c:v>
                </c:pt>
                <c:pt idx="289">
                  <c:v>563.36089774478069</c:v>
                </c:pt>
                <c:pt idx="290">
                  <c:v>554.90635397170786</c:v>
                </c:pt>
                <c:pt idx="291">
                  <c:v>539.16472579947265</c:v>
                </c:pt>
                <c:pt idx="292">
                  <c:v>533.73848254012819</c:v>
                </c:pt>
                <c:pt idx="293">
                  <c:v>505.75069399480356</c:v>
                </c:pt>
                <c:pt idx="294">
                  <c:v>491.31802142923164</c:v>
                </c:pt>
                <c:pt idx="295">
                  <c:v>497.89607661273408</c:v>
                </c:pt>
                <c:pt idx="296">
                  <c:v>516.58616108539195</c:v>
                </c:pt>
                <c:pt idx="297">
                  <c:v>521.92004372968631</c:v>
                </c:pt>
                <c:pt idx="298">
                  <c:v>519.136212476737</c:v>
                </c:pt>
                <c:pt idx="299">
                  <c:v>526.51302512849838</c:v>
                </c:pt>
                <c:pt idx="300">
                  <c:v>538.13032731396265</c:v>
                </c:pt>
                <c:pt idx="301">
                  <c:v>539.50406670837276</c:v>
                </c:pt>
                <c:pt idx="302">
                  <c:v>540.94539141414657</c:v>
                </c:pt>
                <c:pt idx="303">
                  <c:v>533.88148668858685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AF73-4BEA-97C6-BC6D644191F1}"/>
            </c:ext>
          </c:extLst>
        </c:ser>
        <c:ser>
          <c:idx val="2"/>
          <c:order val="2"/>
          <c:tx>
            <c:v>Model 2</c:v>
          </c:tx>
          <c:marker>
            <c:symbol val="none"/>
          </c:marker>
          <c:yVal>
            <c:numRef>
              <c:f>Validation!$AF$1422:$AF$1725</c:f>
              <c:numCache>
                <c:formatCode>General</c:formatCode>
                <c:ptCount val="304"/>
                <c:pt idx="0">
                  <c:v>511.31102693231878</c:v>
                </c:pt>
                <c:pt idx="1">
                  <c:v>507.36646032452444</c:v>
                </c:pt>
                <c:pt idx="2">
                  <c:v>508.09746618099956</c:v>
                </c:pt>
                <c:pt idx="3">
                  <c:v>499.05822088605913</c:v>
                </c:pt>
                <c:pt idx="4">
                  <c:v>494.08483355197308</c:v>
                </c:pt>
                <c:pt idx="5">
                  <c:v>477.44679390082621</c:v>
                </c:pt>
                <c:pt idx="6">
                  <c:v>471.96306938419616</c:v>
                </c:pt>
                <c:pt idx="7">
                  <c:v>477.91774463006271</c:v>
                </c:pt>
                <c:pt idx="8">
                  <c:v>477.52893666385535</c:v>
                </c:pt>
                <c:pt idx="9">
                  <c:v>475.83374176977378</c:v>
                </c:pt>
                <c:pt idx="10">
                  <c:v>489.92250068930286</c:v>
                </c:pt>
                <c:pt idx="11">
                  <c:v>482.63865955248332</c:v>
                </c:pt>
                <c:pt idx="12">
                  <c:v>492.88065706297124</c:v>
                </c:pt>
                <c:pt idx="13">
                  <c:v>504.85968217313717</c:v>
                </c:pt>
                <c:pt idx="14">
                  <c:v>497.84976166301783</c:v>
                </c:pt>
                <c:pt idx="15">
                  <c:v>486.33300263837828</c:v>
                </c:pt>
                <c:pt idx="16">
                  <c:v>486.30610845996478</c:v>
                </c:pt>
                <c:pt idx="17">
                  <c:v>476.11233908433144</c:v>
                </c:pt>
                <c:pt idx="18">
                  <c:v>487.75310638377186</c:v>
                </c:pt>
                <c:pt idx="19">
                  <c:v>489.25037180073048</c:v>
                </c:pt>
                <c:pt idx="20">
                  <c:v>483.91013045396585</c:v>
                </c:pt>
                <c:pt idx="21">
                  <c:v>497.72329418924295</c:v>
                </c:pt>
                <c:pt idx="22">
                  <c:v>501.26739553524715</c:v>
                </c:pt>
                <c:pt idx="23">
                  <c:v>500.4328527413698</c:v>
                </c:pt>
                <c:pt idx="24">
                  <c:v>500.44106670400345</c:v>
                </c:pt>
                <c:pt idx="25">
                  <c:v>490.12680559914116</c:v>
                </c:pt>
                <c:pt idx="26">
                  <c:v>487.86941961901925</c:v>
                </c:pt>
                <c:pt idx="27">
                  <c:v>483.644850599915</c:v>
                </c:pt>
                <c:pt idx="28">
                  <c:v>476.46160695965699</c:v>
                </c:pt>
                <c:pt idx="29">
                  <c:v>473.85457383582968</c:v>
                </c:pt>
                <c:pt idx="30">
                  <c:v>473.11887128070811</c:v>
                </c:pt>
                <c:pt idx="31">
                  <c:v>454.79839716252201</c:v>
                </c:pt>
                <c:pt idx="32">
                  <c:v>445.65660554509742</c:v>
                </c:pt>
                <c:pt idx="33">
                  <c:v>441.46206614776258</c:v>
                </c:pt>
                <c:pt idx="34">
                  <c:v>437.01146061774222</c:v>
                </c:pt>
                <c:pt idx="35">
                  <c:v>448.7496491133644</c:v>
                </c:pt>
                <c:pt idx="36">
                  <c:v>455.65048953376282</c:v>
                </c:pt>
                <c:pt idx="37">
                  <c:v>465.34338829595333</c:v>
                </c:pt>
                <c:pt idx="38">
                  <c:v>473.97989380755922</c:v>
                </c:pt>
                <c:pt idx="39">
                  <c:v>486.86376832379108</c:v>
                </c:pt>
                <c:pt idx="40">
                  <c:v>490.11435559084754</c:v>
                </c:pt>
                <c:pt idx="41">
                  <c:v>492.92248999748574</c:v>
                </c:pt>
                <c:pt idx="42">
                  <c:v>459.07817310361236</c:v>
                </c:pt>
                <c:pt idx="43">
                  <c:v>467.52441597396574</c:v>
                </c:pt>
                <c:pt idx="44">
                  <c:v>481.87981003400324</c:v>
                </c:pt>
                <c:pt idx="45">
                  <c:v>477.47290354765647</c:v>
                </c:pt>
                <c:pt idx="46">
                  <c:v>485.25125849240288</c:v>
                </c:pt>
                <c:pt idx="47">
                  <c:v>490.85393979310339</c:v>
                </c:pt>
                <c:pt idx="48">
                  <c:v>489.76643096119091</c:v>
                </c:pt>
                <c:pt idx="49">
                  <c:v>493.56747322997052</c:v>
                </c:pt>
                <c:pt idx="50">
                  <c:v>485.7794328250165</c:v>
                </c:pt>
                <c:pt idx="51">
                  <c:v>486.12371744665154</c:v>
                </c:pt>
                <c:pt idx="52">
                  <c:v>485.9366066920756</c:v>
                </c:pt>
                <c:pt idx="53">
                  <c:v>491.03228149445624</c:v>
                </c:pt>
                <c:pt idx="54">
                  <c:v>490.94916789638154</c:v>
                </c:pt>
                <c:pt idx="55">
                  <c:v>505.84555070909761</c:v>
                </c:pt>
                <c:pt idx="56">
                  <c:v>508.73121401716207</c:v>
                </c:pt>
                <c:pt idx="57">
                  <c:v>501.20846887363615</c:v>
                </c:pt>
                <c:pt idx="58">
                  <c:v>506.44780035473593</c:v>
                </c:pt>
                <c:pt idx="59">
                  <c:v>504.83264937234969</c:v>
                </c:pt>
                <c:pt idx="60">
                  <c:v>492.96271802402941</c:v>
                </c:pt>
                <c:pt idx="61">
                  <c:v>493.26716916573099</c:v>
                </c:pt>
                <c:pt idx="62">
                  <c:v>487.83508110499292</c:v>
                </c:pt>
                <c:pt idx="63">
                  <c:v>486.82154722137699</c:v>
                </c:pt>
                <c:pt idx="64">
                  <c:v>491.03972139826197</c:v>
                </c:pt>
                <c:pt idx="65">
                  <c:v>482.41445198302</c:v>
                </c:pt>
                <c:pt idx="66">
                  <c:v>468.17772054628483</c:v>
                </c:pt>
                <c:pt idx="67">
                  <c:v>463.66319314395696</c:v>
                </c:pt>
                <c:pt idx="68">
                  <c:v>464.5828897561355</c:v>
                </c:pt>
                <c:pt idx="69">
                  <c:v>452.77434080884035</c:v>
                </c:pt>
                <c:pt idx="70">
                  <c:v>454.41942514651134</c:v>
                </c:pt>
                <c:pt idx="71">
                  <c:v>451.85441544383752</c:v>
                </c:pt>
                <c:pt idx="72">
                  <c:v>458.22890349024073</c:v>
                </c:pt>
                <c:pt idx="73">
                  <c:v>453.59930425961261</c:v>
                </c:pt>
                <c:pt idx="74">
                  <c:v>450.34091923840481</c:v>
                </c:pt>
                <c:pt idx="75">
                  <c:v>458.26465426067557</c:v>
                </c:pt>
                <c:pt idx="76">
                  <c:v>462.85045793921228</c:v>
                </c:pt>
                <c:pt idx="77">
                  <c:v>464.46736099825074</c:v>
                </c:pt>
                <c:pt idx="78">
                  <c:v>470.6559595634771</c:v>
                </c:pt>
                <c:pt idx="79">
                  <c:v>476.21022088473291</c:v>
                </c:pt>
                <c:pt idx="80">
                  <c:v>476.57609781390119</c:v>
                </c:pt>
                <c:pt idx="81">
                  <c:v>482.73257610223914</c:v>
                </c:pt>
                <c:pt idx="82">
                  <c:v>481.22903000171982</c:v>
                </c:pt>
                <c:pt idx="83">
                  <c:v>481.50060818258981</c:v>
                </c:pt>
                <c:pt idx="84">
                  <c:v>482.27257066922391</c:v>
                </c:pt>
                <c:pt idx="85">
                  <c:v>490.21987906706454</c:v>
                </c:pt>
                <c:pt idx="86">
                  <c:v>507.98672486442138</c:v>
                </c:pt>
                <c:pt idx="87">
                  <c:v>513.76383332094679</c:v>
                </c:pt>
                <c:pt idx="88">
                  <c:v>517.06611714989435</c:v>
                </c:pt>
                <c:pt idx="89">
                  <c:v>515.37265346043421</c:v>
                </c:pt>
                <c:pt idx="90">
                  <c:v>528.35749623554511</c:v>
                </c:pt>
                <c:pt idx="91">
                  <c:v>531.53001038561206</c:v>
                </c:pt>
                <c:pt idx="92">
                  <c:v>528.35205499468168</c:v>
                </c:pt>
                <c:pt idx="93">
                  <c:v>529.62469443900341</c:v>
                </c:pt>
                <c:pt idx="94">
                  <c:v>527.56293062405621</c:v>
                </c:pt>
                <c:pt idx="95">
                  <c:v>527.38962635300572</c:v>
                </c:pt>
                <c:pt idx="96">
                  <c:v>524.2456964838625</c:v>
                </c:pt>
                <c:pt idx="97">
                  <c:v>539.10730429833643</c:v>
                </c:pt>
                <c:pt idx="98">
                  <c:v>535.46472186940696</c:v>
                </c:pt>
                <c:pt idx="99">
                  <c:v>531.41917912696931</c:v>
                </c:pt>
                <c:pt idx="100">
                  <c:v>537.19872504690875</c:v>
                </c:pt>
                <c:pt idx="101">
                  <c:v>539.30817656821296</c:v>
                </c:pt>
                <c:pt idx="102">
                  <c:v>541.54623601306639</c:v>
                </c:pt>
                <c:pt idx="103">
                  <c:v>543.88976339077703</c:v>
                </c:pt>
                <c:pt idx="104">
                  <c:v>540.81210421454477</c:v>
                </c:pt>
                <c:pt idx="105">
                  <c:v>596.90795329022649</c:v>
                </c:pt>
                <c:pt idx="106">
                  <c:v>614.04264880213577</c:v>
                </c:pt>
                <c:pt idx="107">
                  <c:v>606.10568181626866</c:v>
                </c:pt>
                <c:pt idx="108">
                  <c:v>609.86594289656387</c:v>
                </c:pt>
                <c:pt idx="109">
                  <c:v>614.17066131882825</c:v>
                </c:pt>
                <c:pt idx="110">
                  <c:v>614.40762922159638</c:v>
                </c:pt>
                <c:pt idx="111">
                  <c:v>617.99396903436195</c:v>
                </c:pt>
                <c:pt idx="112">
                  <c:v>620.44185830629249</c:v>
                </c:pt>
                <c:pt idx="113">
                  <c:v>618.61476048084137</c:v>
                </c:pt>
                <c:pt idx="114">
                  <c:v>620.88534266252464</c:v>
                </c:pt>
                <c:pt idx="115">
                  <c:v>616.12255760788366</c:v>
                </c:pt>
                <c:pt idx="116">
                  <c:v>617.45755811967001</c:v>
                </c:pt>
                <c:pt idx="117">
                  <c:v>617.32049037149068</c:v>
                </c:pt>
                <c:pt idx="118">
                  <c:v>620.86137734130557</c:v>
                </c:pt>
                <c:pt idx="119">
                  <c:v>624.11474781646712</c:v>
                </c:pt>
                <c:pt idx="120">
                  <c:v>625.06780036913642</c:v>
                </c:pt>
                <c:pt idx="121">
                  <c:v>627.22150763981563</c:v>
                </c:pt>
                <c:pt idx="122">
                  <c:v>625.19096580903442</c:v>
                </c:pt>
                <c:pt idx="123">
                  <c:v>623.41388981638784</c:v>
                </c:pt>
                <c:pt idx="124">
                  <c:v>617.70480068755774</c:v>
                </c:pt>
                <c:pt idx="125">
                  <c:v>603.19127040957687</c:v>
                </c:pt>
                <c:pt idx="126">
                  <c:v>595.23345917397683</c:v>
                </c:pt>
                <c:pt idx="127">
                  <c:v>584.01665873279615</c:v>
                </c:pt>
                <c:pt idx="128">
                  <c:v>584.03745524702185</c:v>
                </c:pt>
                <c:pt idx="129">
                  <c:v>594.66901959787663</c:v>
                </c:pt>
                <c:pt idx="130">
                  <c:v>590.03182498982528</c:v>
                </c:pt>
                <c:pt idx="131">
                  <c:v>590.64828594113487</c:v>
                </c:pt>
                <c:pt idx="132">
                  <c:v>582.23127346792808</c:v>
                </c:pt>
                <c:pt idx="133">
                  <c:v>589.52144230381714</c:v>
                </c:pt>
                <c:pt idx="134">
                  <c:v>580.91756210077654</c:v>
                </c:pt>
                <c:pt idx="135">
                  <c:v>553.57033605962692</c:v>
                </c:pt>
                <c:pt idx="136">
                  <c:v>563.58307341800105</c:v>
                </c:pt>
                <c:pt idx="137">
                  <c:v>571.40657876010607</c:v>
                </c:pt>
                <c:pt idx="138">
                  <c:v>571.76119769024558</c:v>
                </c:pt>
                <c:pt idx="139">
                  <c:v>577.55265834279476</c:v>
                </c:pt>
                <c:pt idx="140">
                  <c:v>585.30899789915884</c:v>
                </c:pt>
                <c:pt idx="141">
                  <c:v>589.69330780293308</c:v>
                </c:pt>
                <c:pt idx="142">
                  <c:v>590.9438394213264</c:v>
                </c:pt>
                <c:pt idx="143">
                  <c:v>591.93219375009119</c:v>
                </c:pt>
                <c:pt idx="144">
                  <c:v>594.11129781315685</c:v>
                </c:pt>
                <c:pt idx="145">
                  <c:v>594.18583921481797</c:v>
                </c:pt>
                <c:pt idx="146">
                  <c:v>590.92821022449709</c:v>
                </c:pt>
                <c:pt idx="147">
                  <c:v>593.22246073542806</c:v>
                </c:pt>
                <c:pt idx="148">
                  <c:v>591.53445749032085</c:v>
                </c:pt>
                <c:pt idx="149">
                  <c:v>596.14585902558292</c:v>
                </c:pt>
                <c:pt idx="150">
                  <c:v>603.73222204532033</c:v>
                </c:pt>
                <c:pt idx="151">
                  <c:v>603.24026338835722</c:v>
                </c:pt>
                <c:pt idx="152">
                  <c:v>600.36179333554253</c:v>
                </c:pt>
                <c:pt idx="153">
                  <c:v>602.20927986666902</c:v>
                </c:pt>
                <c:pt idx="154">
                  <c:v>599.95292167505647</c:v>
                </c:pt>
                <c:pt idx="155">
                  <c:v>594.51584584652596</c:v>
                </c:pt>
                <c:pt idx="156">
                  <c:v>604.13593898236059</c:v>
                </c:pt>
                <c:pt idx="157">
                  <c:v>601.74088187938014</c:v>
                </c:pt>
                <c:pt idx="158">
                  <c:v>612.67736422991652</c:v>
                </c:pt>
                <c:pt idx="159">
                  <c:v>615.52447351896126</c:v>
                </c:pt>
                <c:pt idx="160">
                  <c:v>616.56422808258458</c:v>
                </c:pt>
                <c:pt idx="161">
                  <c:v>617.44383084175524</c:v>
                </c:pt>
                <c:pt idx="162">
                  <c:v>637.67034642753583</c:v>
                </c:pt>
                <c:pt idx="163">
                  <c:v>629.17905405290412</c:v>
                </c:pt>
                <c:pt idx="164">
                  <c:v>604.91599818562315</c:v>
                </c:pt>
                <c:pt idx="165">
                  <c:v>608.5951495693123</c:v>
                </c:pt>
                <c:pt idx="166">
                  <c:v>617.21400474255552</c:v>
                </c:pt>
                <c:pt idx="167">
                  <c:v>616.12714845964729</c:v>
                </c:pt>
                <c:pt idx="168">
                  <c:v>600.66810688856492</c:v>
                </c:pt>
                <c:pt idx="169">
                  <c:v>600.68154894492636</c:v>
                </c:pt>
                <c:pt idx="170">
                  <c:v>610.04872727380825</c:v>
                </c:pt>
                <c:pt idx="171">
                  <c:v>611.09026628697472</c:v>
                </c:pt>
                <c:pt idx="172">
                  <c:v>609.07488791244202</c:v>
                </c:pt>
                <c:pt idx="173">
                  <c:v>610.04926009113865</c:v>
                </c:pt>
                <c:pt idx="174">
                  <c:v>614.04765697976177</c:v>
                </c:pt>
                <c:pt idx="175">
                  <c:v>617.85532672373211</c:v>
                </c:pt>
                <c:pt idx="176">
                  <c:v>616.58487077223936</c:v>
                </c:pt>
                <c:pt idx="177">
                  <c:v>616.34221243594629</c:v>
                </c:pt>
                <c:pt idx="178">
                  <c:v>624.05319222649973</c:v>
                </c:pt>
                <c:pt idx="179">
                  <c:v>623.35984884622098</c:v>
                </c:pt>
                <c:pt idx="180">
                  <c:v>624.53602989585215</c:v>
                </c:pt>
                <c:pt idx="181">
                  <c:v>625.78748942723564</c:v>
                </c:pt>
                <c:pt idx="182">
                  <c:v>610.83811518381799</c:v>
                </c:pt>
                <c:pt idx="183">
                  <c:v>611.33219131442866</c:v>
                </c:pt>
                <c:pt idx="184">
                  <c:v>609.84654542328383</c:v>
                </c:pt>
                <c:pt idx="185">
                  <c:v>612.09786282028176</c:v>
                </c:pt>
                <c:pt idx="186">
                  <c:v>599.49676536134029</c:v>
                </c:pt>
                <c:pt idx="187">
                  <c:v>600.40499654529117</c:v>
                </c:pt>
                <c:pt idx="188">
                  <c:v>608.62494795368434</c:v>
                </c:pt>
                <c:pt idx="189">
                  <c:v>590.70498603904525</c:v>
                </c:pt>
                <c:pt idx="190">
                  <c:v>592.29190807211216</c:v>
                </c:pt>
                <c:pt idx="191">
                  <c:v>591.45592915142629</c:v>
                </c:pt>
                <c:pt idx="192">
                  <c:v>575.24425765537671</c:v>
                </c:pt>
                <c:pt idx="193">
                  <c:v>568.61217227165685</c:v>
                </c:pt>
                <c:pt idx="194">
                  <c:v>569.38615079048895</c:v>
                </c:pt>
                <c:pt idx="195">
                  <c:v>556.81847141356525</c:v>
                </c:pt>
                <c:pt idx="196">
                  <c:v>559.95343231799302</c:v>
                </c:pt>
                <c:pt idx="197">
                  <c:v>559.42177075700067</c:v>
                </c:pt>
                <c:pt idx="198">
                  <c:v>574.42949222164305</c:v>
                </c:pt>
                <c:pt idx="199">
                  <c:v>575.39164956653985</c:v>
                </c:pt>
                <c:pt idx="200">
                  <c:v>584.5486844731646</c:v>
                </c:pt>
                <c:pt idx="201">
                  <c:v>579.3178279977335</c:v>
                </c:pt>
                <c:pt idx="202">
                  <c:v>575.10874921042341</c:v>
                </c:pt>
                <c:pt idx="203">
                  <c:v>581.78989128753437</c:v>
                </c:pt>
                <c:pt idx="204">
                  <c:v>582.1658981148737</c:v>
                </c:pt>
                <c:pt idx="205">
                  <c:v>586.3873471822759</c:v>
                </c:pt>
                <c:pt idx="206">
                  <c:v>591.8253308316032</c:v>
                </c:pt>
                <c:pt idx="207">
                  <c:v>588.60902543467569</c:v>
                </c:pt>
                <c:pt idx="208">
                  <c:v>569.38259793642021</c:v>
                </c:pt>
                <c:pt idx="209">
                  <c:v>581.27653696395055</c:v>
                </c:pt>
                <c:pt idx="210">
                  <c:v>579.08852678776429</c:v>
                </c:pt>
                <c:pt idx="211">
                  <c:v>577.3299700612024</c:v>
                </c:pt>
                <c:pt idx="212">
                  <c:v>571.04879729672393</c:v>
                </c:pt>
                <c:pt idx="213">
                  <c:v>576.58740587335615</c:v>
                </c:pt>
                <c:pt idx="214">
                  <c:v>575.97364932576761</c:v>
                </c:pt>
                <c:pt idx="215">
                  <c:v>526.7411000116067</c:v>
                </c:pt>
                <c:pt idx="216">
                  <c:v>523.31241150585311</c:v>
                </c:pt>
                <c:pt idx="217">
                  <c:v>526.57717388490869</c:v>
                </c:pt>
                <c:pt idx="218">
                  <c:v>525.43578147268158</c:v>
                </c:pt>
                <c:pt idx="219">
                  <c:v>530.33611532641044</c:v>
                </c:pt>
                <c:pt idx="220">
                  <c:v>537.4343144939719</c:v>
                </c:pt>
                <c:pt idx="221">
                  <c:v>537.12968760527212</c:v>
                </c:pt>
                <c:pt idx="222">
                  <c:v>541.18509184922141</c:v>
                </c:pt>
                <c:pt idx="223">
                  <c:v>537.84846290572239</c:v>
                </c:pt>
                <c:pt idx="224">
                  <c:v>535.64373565435335</c:v>
                </c:pt>
                <c:pt idx="225">
                  <c:v>534.39536002017803</c:v>
                </c:pt>
                <c:pt idx="226">
                  <c:v>536.09054885798878</c:v>
                </c:pt>
                <c:pt idx="227">
                  <c:v>538.22952580876938</c:v>
                </c:pt>
                <c:pt idx="228">
                  <c:v>542.29391374343629</c:v>
                </c:pt>
                <c:pt idx="229">
                  <c:v>536.44669390047204</c:v>
                </c:pt>
                <c:pt idx="230">
                  <c:v>530.45743510268721</c:v>
                </c:pt>
                <c:pt idx="231">
                  <c:v>520.30662434897545</c:v>
                </c:pt>
                <c:pt idx="232">
                  <c:v>530.19292803806513</c:v>
                </c:pt>
                <c:pt idx="233">
                  <c:v>529.79196438037957</c:v>
                </c:pt>
                <c:pt idx="234">
                  <c:v>531.33183805259932</c:v>
                </c:pt>
                <c:pt idx="235">
                  <c:v>524.41243369347239</c:v>
                </c:pt>
                <c:pt idx="236">
                  <c:v>518.96192495501577</c:v>
                </c:pt>
                <c:pt idx="237">
                  <c:v>518.87166492357096</c:v>
                </c:pt>
                <c:pt idx="238">
                  <c:v>520.26803490881639</c:v>
                </c:pt>
                <c:pt idx="239">
                  <c:v>517.98283117329925</c:v>
                </c:pt>
                <c:pt idx="240">
                  <c:v>527.8532924173021</c:v>
                </c:pt>
                <c:pt idx="241">
                  <c:v>524.93875439440035</c:v>
                </c:pt>
                <c:pt idx="242">
                  <c:v>527.58718374433238</c:v>
                </c:pt>
                <c:pt idx="243">
                  <c:v>522.18832724488016</c:v>
                </c:pt>
                <c:pt idx="244">
                  <c:v>520.18226533500729</c:v>
                </c:pt>
                <c:pt idx="245">
                  <c:v>520.02166672768931</c:v>
                </c:pt>
                <c:pt idx="246">
                  <c:v>517.39432494801326</c:v>
                </c:pt>
                <c:pt idx="247">
                  <c:v>510.0246632552599</c:v>
                </c:pt>
                <c:pt idx="248">
                  <c:v>508.77841071563154</c:v>
                </c:pt>
                <c:pt idx="249">
                  <c:v>503.47409259800992</c:v>
                </c:pt>
                <c:pt idx="250">
                  <c:v>499.28934030354344</c:v>
                </c:pt>
                <c:pt idx="251">
                  <c:v>484.24437505951789</c:v>
                </c:pt>
                <c:pt idx="252">
                  <c:v>485.23795834661115</c:v>
                </c:pt>
                <c:pt idx="253">
                  <c:v>492.98819372188797</c:v>
                </c:pt>
                <c:pt idx="254">
                  <c:v>486.59734653422993</c:v>
                </c:pt>
                <c:pt idx="255">
                  <c:v>478.17742794170107</c:v>
                </c:pt>
                <c:pt idx="256">
                  <c:v>474.01315932393305</c:v>
                </c:pt>
                <c:pt idx="257">
                  <c:v>480.98649130540628</c:v>
                </c:pt>
                <c:pt idx="258">
                  <c:v>491.71150200444413</c:v>
                </c:pt>
                <c:pt idx="259">
                  <c:v>496.4551577707835</c:v>
                </c:pt>
                <c:pt idx="260">
                  <c:v>505.24220611939262</c:v>
                </c:pt>
                <c:pt idx="261">
                  <c:v>529.79926861049944</c:v>
                </c:pt>
                <c:pt idx="262">
                  <c:v>534.17130883177174</c:v>
                </c:pt>
                <c:pt idx="263">
                  <c:v>546.25295041132995</c:v>
                </c:pt>
                <c:pt idx="264">
                  <c:v>533.10128119508215</c:v>
                </c:pt>
                <c:pt idx="265">
                  <c:v>529.17637987589387</c:v>
                </c:pt>
                <c:pt idx="266">
                  <c:v>535.55475023416943</c:v>
                </c:pt>
                <c:pt idx="267">
                  <c:v>539.39615986030924</c:v>
                </c:pt>
                <c:pt idx="268">
                  <c:v>529.99796803034246</c:v>
                </c:pt>
                <c:pt idx="269">
                  <c:v>595.03926032005165</c:v>
                </c:pt>
                <c:pt idx="270">
                  <c:v>593.32512116347607</c:v>
                </c:pt>
                <c:pt idx="271">
                  <c:v>601.83311090416453</c:v>
                </c:pt>
                <c:pt idx="272">
                  <c:v>598.13089759625018</c:v>
                </c:pt>
                <c:pt idx="273">
                  <c:v>608.13122919128989</c:v>
                </c:pt>
                <c:pt idx="274">
                  <c:v>618.58628933664204</c:v>
                </c:pt>
                <c:pt idx="275">
                  <c:v>619.39872676980326</c:v>
                </c:pt>
                <c:pt idx="276">
                  <c:v>624.14606114773073</c:v>
                </c:pt>
                <c:pt idx="277">
                  <c:v>609.5303470786555</c:v>
                </c:pt>
                <c:pt idx="278">
                  <c:v>613.23797923015161</c:v>
                </c:pt>
                <c:pt idx="279">
                  <c:v>605.85321028318481</c:v>
                </c:pt>
                <c:pt idx="280">
                  <c:v>608.90144000182158</c:v>
                </c:pt>
                <c:pt idx="281">
                  <c:v>594.9280656077334</c:v>
                </c:pt>
                <c:pt idx="282">
                  <c:v>601.88174533263373</c:v>
                </c:pt>
                <c:pt idx="283">
                  <c:v>577.9895556653828</c:v>
                </c:pt>
                <c:pt idx="284">
                  <c:v>577.37650231464409</c:v>
                </c:pt>
                <c:pt idx="285">
                  <c:v>547.09359929743903</c:v>
                </c:pt>
                <c:pt idx="286">
                  <c:v>571.50414558409011</c:v>
                </c:pt>
                <c:pt idx="287">
                  <c:v>548.79142876214871</c:v>
                </c:pt>
                <c:pt idx="288">
                  <c:v>559.04466725994348</c:v>
                </c:pt>
                <c:pt idx="289">
                  <c:v>563.37263851308421</c:v>
                </c:pt>
                <c:pt idx="290">
                  <c:v>554.21882123474461</c:v>
                </c:pt>
                <c:pt idx="291">
                  <c:v>539.13686399922494</c:v>
                </c:pt>
                <c:pt idx="292">
                  <c:v>534.52374712393771</c:v>
                </c:pt>
                <c:pt idx="293">
                  <c:v>506.41240218061597</c:v>
                </c:pt>
                <c:pt idx="294">
                  <c:v>493.17301428426799</c:v>
                </c:pt>
                <c:pt idx="295">
                  <c:v>499.36533677368016</c:v>
                </c:pt>
                <c:pt idx="296">
                  <c:v>517.48237790224834</c:v>
                </c:pt>
                <c:pt idx="297">
                  <c:v>522.05682040397767</c:v>
                </c:pt>
                <c:pt idx="298">
                  <c:v>519.79251971023348</c:v>
                </c:pt>
                <c:pt idx="299">
                  <c:v>526.82917575213071</c:v>
                </c:pt>
                <c:pt idx="300">
                  <c:v>538.37616938896042</c:v>
                </c:pt>
                <c:pt idx="301">
                  <c:v>539.58662133176836</c:v>
                </c:pt>
                <c:pt idx="302">
                  <c:v>541.1494049367418</c:v>
                </c:pt>
                <c:pt idx="303">
                  <c:v>534.01436432201751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AF73-4BEA-97C6-BC6D644191F1}"/>
            </c:ext>
          </c:extLst>
        </c:ser>
        <c:ser>
          <c:idx val="3"/>
          <c:order val="3"/>
          <c:tx>
            <c:v>Model 3</c:v>
          </c:tx>
          <c:marker>
            <c:symbol val="none"/>
          </c:marker>
          <c:yVal>
            <c:numRef>
              <c:f>Validation!$AG$1422:$AG$1725</c:f>
              <c:numCache>
                <c:formatCode>General</c:formatCode>
                <c:ptCount val="304"/>
                <c:pt idx="0">
                  <c:v>510.62589932425755</c:v>
                </c:pt>
                <c:pt idx="1">
                  <c:v>506.70913009570802</c:v>
                </c:pt>
                <c:pt idx="2">
                  <c:v>507.1874431749049</c:v>
                </c:pt>
                <c:pt idx="3">
                  <c:v>498.10076492679411</c:v>
                </c:pt>
                <c:pt idx="4">
                  <c:v>493.29324392931773</c:v>
                </c:pt>
                <c:pt idx="5">
                  <c:v>476.55951015798257</c:v>
                </c:pt>
                <c:pt idx="6">
                  <c:v>471.85389382577074</c:v>
                </c:pt>
                <c:pt idx="7">
                  <c:v>477.36143922468665</c:v>
                </c:pt>
                <c:pt idx="8">
                  <c:v>477.22970622646585</c:v>
                </c:pt>
                <c:pt idx="9">
                  <c:v>474.36450604056836</c:v>
                </c:pt>
                <c:pt idx="10">
                  <c:v>489.22202310956521</c:v>
                </c:pt>
                <c:pt idx="11">
                  <c:v>482.53371096416316</c:v>
                </c:pt>
                <c:pt idx="12">
                  <c:v>492.10291546224914</c:v>
                </c:pt>
                <c:pt idx="13">
                  <c:v>504.61348092930899</c:v>
                </c:pt>
                <c:pt idx="14">
                  <c:v>497.20819045674176</c:v>
                </c:pt>
                <c:pt idx="15">
                  <c:v>485.43906068440162</c:v>
                </c:pt>
                <c:pt idx="16">
                  <c:v>485.65278347630095</c:v>
                </c:pt>
                <c:pt idx="17">
                  <c:v>475.90273073693965</c:v>
                </c:pt>
                <c:pt idx="18">
                  <c:v>488.0615932946838</c:v>
                </c:pt>
                <c:pt idx="19">
                  <c:v>489.56339476898569</c:v>
                </c:pt>
                <c:pt idx="20">
                  <c:v>483.83634046443808</c:v>
                </c:pt>
                <c:pt idx="21">
                  <c:v>498.07572559676731</c:v>
                </c:pt>
                <c:pt idx="22">
                  <c:v>501.49420670475035</c:v>
                </c:pt>
                <c:pt idx="23">
                  <c:v>500.63157173449201</c:v>
                </c:pt>
                <c:pt idx="24">
                  <c:v>500.2915448002031</c:v>
                </c:pt>
                <c:pt idx="25">
                  <c:v>489.42286955196806</c:v>
                </c:pt>
                <c:pt idx="26">
                  <c:v>487.18069977187929</c:v>
                </c:pt>
                <c:pt idx="27">
                  <c:v>483.38664980300882</c:v>
                </c:pt>
                <c:pt idx="28">
                  <c:v>476.06137561667634</c:v>
                </c:pt>
                <c:pt idx="29">
                  <c:v>473.54260589770661</c:v>
                </c:pt>
                <c:pt idx="30">
                  <c:v>472.48818454027992</c:v>
                </c:pt>
                <c:pt idx="31">
                  <c:v>453.78071348628822</c:v>
                </c:pt>
                <c:pt idx="32">
                  <c:v>445.82114650874252</c:v>
                </c:pt>
                <c:pt idx="33">
                  <c:v>441.53291749707523</c:v>
                </c:pt>
                <c:pt idx="34">
                  <c:v>437.32880983418011</c:v>
                </c:pt>
                <c:pt idx="35">
                  <c:v>449.79626270269711</c:v>
                </c:pt>
                <c:pt idx="36">
                  <c:v>456.10188278122598</c:v>
                </c:pt>
                <c:pt idx="37">
                  <c:v>465.08517285712844</c:v>
                </c:pt>
                <c:pt idx="38">
                  <c:v>473.50334947342657</c:v>
                </c:pt>
                <c:pt idx="39">
                  <c:v>486.56017075194393</c:v>
                </c:pt>
                <c:pt idx="40">
                  <c:v>489.99888263722494</c:v>
                </c:pt>
                <c:pt idx="41">
                  <c:v>492.83158284600648</c:v>
                </c:pt>
                <c:pt idx="42">
                  <c:v>458.65483256997953</c:v>
                </c:pt>
                <c:pt idx="43">
                  <c:v>467.46202977161852</c:v>
                </c:pt>
                <c:pt idx="44">
                  <c:v>482.90131434942117</c:v>
                </c:pt>
                <c:pt idx="45">
                  <c:v>478.31761782083788</c:v>
                </c:pt>
                <c:pt idx="46">
                  <c:v>485.91489184823217</c:v>
                </c:pt>
                <c:pt idx="47">
                  <c:v>491.56450158633811</c:v>
                </c:pt>
                <c:pt idx="48">
                  <c:v>490.34226473953532</c:v>
                </c:pt>
                <c:pt idx="49">
                  <c:v>494.1469415918117</c:v>
                </c:pt>
                <c:pt idx="50">
                  <c:v>485.97346369497097</c:v>
                </c:pt>
                <c:pt idx="51">
                  <c:v>485.98229262350753</c:v>
                </c:pt>
                <c:pt idx="52">
                  <c:v>485.68639418029147</c:v>
                </c:pt>
                <c:pt idx="53">
                  <c:v>490.79066965711547</c:v>
                </c:pt>
                <c:pt idx="54">
                  <c:v>491.56090861971268</c:v>
                </c:pt>
                <c:pt idx="55">
                  <c:v>506.56814052569877</c:v>
                </c:pt>
                <c:pt idx="56">
                  <c:v>509.18136661757103</c:v>
                </c:pt>
                <c:pt idx="57">
                  <c:v>501.54011343886481</c:v>
                </c:pt>
                <c:pt idx="58">
                  <c:v>506.99527868967914</c:v>
                </c:pt>
                <c:pt idx="59">
                  <c:v>505.41803586588082</c:v>
                </c:pt>
                <c:pt idx="60">
                  <c:v>492.7798212087601</c:v>
                </c:pt>
                <c:pt idx="61">
                  <c:v>493.00536586558775</c:v>
                </c:pt>
                <c:pt idx="62">
                  <c:v>487.69169308859261</c:v>
                </c:pt>
                <c:pt idx="63">
                  <c:v>486.60689897353666</c:v>
                </c:pt>
                <c:pt idx="64">
                  <c:v>491.10459557101592</c:v>
                </c:pt>
                <c:pt idx="65">
                  <c:v>481.88051469882384</c:v>
                </c:pt>
                <c:pt idx="66">
                  <c:v>467.32097314456826</c:v>
                </c:pt>
                <c:pt idx="67">
                  <c:v>462.4253244971398</c:v>
                </c:pt>
                <c:pt idx="68">
                  <c:v>463.59569634837152</c:v>
                </c:pt>
                <c:pt idx="69">
                  <c:v>454.02112641012843</c:v>
                </c:pt>
                <c:pt idx="70">
                  <c:v>455.57638455292567</c:v>
                </c:pt>
                <c:pt idx="71">
                  <c:v>452.59245166205289</c:v>
                </c:pt>
                <c:pt idx="72">
                  <c:v>459.00934055187776</c:v>
                </c:pt>
                <c:pt idx="73">
                  <c:v>454.15329769651078</c:v>
                </c:pt>
                <c:pt idx="74">
                  <c:v>450.58354925218697</c:v>
                </c:pt>
                <c:pt idx="75">
                  <c:v>458.16114604380101</c:v>
                </c:pt>
                <c:pt idx="76">
                  <c:v>462.17600562511211</c:v>
                </c:pt>
                <c:pt idx="77">
                  <c:v>463.79397544544565</c:v>
                </c:pt>
                <c:pt idx="78">
                  <c:v>470.48686729477851</c:v>
                </c:pt>
                <c:pt idx="79">
                  <c:v>476.36804844000062</c:v>
                </c:pt>
                <c:pt idx="80">
                  <c:v>476.69423158428708</c:v>
                </c:pt>
                <c:pt idx="81">
                  <c:v>483.31977956125206</c:v>
                </c:pt>
                <c:pt idx="82">
                  <c:v>481.7312134315352</c:v>
                </c:pt>
                <c:pt idx="83">
                  <c:v>482.01369284914387</c:v>
                </c:pt>
                <c:pt idx="84">
                  <c:v>482.98869704697779</c:v>
                </c:pt>
                <c:pt idx="85">
                  <c:v>489.69976879529548</c:v>
                </c:pt>
                <c:pt idx="86">
                  <c:v>507.03809007763817</c:v>
                </c:pt>
                <c:pt idx="87">
                  <c:v>512.28784181934873</c:v>
                </c:pt>
                <c:pt idx="88">
                  <c:v>515.36821515974339</c:v>
                </c:pt>
                <c:pt idx="89">
                  <c:v>514.725678200782</c:v>
                </c:pt>
                <c:pt idx="90">
                  <c:v>527.15248946360919</c:v>
                </c:pt>
                <c:pt idx="91">
                  <c:v>530.245904996033</c:v>
                </c:pt>
                <c:pt idx="92">
                  <c:v>527.31755410633241</c:v>
                </c:pt>
                <c:pt idx="93">
                  <c:v>529.5897447370329</c:v>
                </c:pt>
                <c:pt idx="94">
                  <c:v>527.47276903999648</c:v>
                </c:pt>
                <c:pt idx="95">
                  <c:v>527.49324205691198</c:v>
                </c:pt>
                <c:pt idx="96">
                  <c:v>524.54667477646285</c:v>
                </c:pt>
                <c:pt idx="97">
                  <c:v>539.10519160469744</c:v>
                </c:pt>
                <c:pt idx="98">
                  <c:v>535.87148437135011</c:v>
                </c:pt>
                <c:pt idx="99">
                  <c:v>531.88639839381017</c:v>
                </c:pt>
                <c:pt idx="100">
                  <c:v>537.82229520985391</c:v>
                </c:pt>
                <c:pt idx="101">
                  <c:v>539.77372798137947</c:v>
                </c:pt>
                <c:pt idx="102">
                  <c:v>541.84335609782784</c:v>
                </c:pt>
                <c:pt idx="103">
                  <c:v>544.36260032428481</c:v>
                </c:pt>
                <c:pt idx="104">
                  <c:v>540.89132121292278</c:v>
                </c:pt>
                <c:pt idx="105">
                  <c:v>596.07632307415145</c:v>
                </c:pt>
                <c:pt idx="106">
                  <c:v>610.45443398366456</c:v>
                </c:pt>
                <c:pt idx="107">
                  <c:v>603.5728237896551</c:v>
                </c:pt>
                <c:pt idx="108">
                  <c:v>609.18683685313943</c:v>
                </c:pt>
                <c:pt idx="109">
                  <c:v>613.81590015024744</c:v>
                </c:pt>
                <c:pt idx="110">
                  <c:v>613.21225197608896</c:v>
                </c:pt>
                <c:pt idx="111">
                  <c:v>616.58599369132639</c:v>
                </c:pt>
                <c:pt idx="112">
                  <c:v>619.04433039993455</c:v>
                </c:pt>
                <c:pt idx="113">
                  <c:v>617.15068403897908</c:v>
                </c:pt>
                <c:pt idx="114">
                  <c:v>619.74670202800439</c:v>
                </c:pt>
                <c:pt idx="115">
                  <c:v>615.53009108403171</c:v>
                </c:pt>
                <c:pt idx="116">
                  <c:v>616.8642617115504</c:v>
                </c:pt>
                <c:pt idx="117">
                  <c:v>618.28763818585685</c:v>
                </c:pt>
                <c:pt idx="118">
                  <c:v>621.77160121390125</c:v>
                </c:pt>
                <c:pt idx="119">
                  <c:v>624.62250359809354</c:v>
                </c:pt>
                <c:pt idx="120">
                  <c:v>625.40589097614975</c:v>
                </c:pt>
                <c:pt idx="121">
                  <c:v>627.85221646545392</c:v>
                </c:pt>
                <c:pt idx="122">
                  <c:v>625.75190104740341</c:v>
                </c:pt>
                <c:pt idx="123">
                  <c:v>623.86006122577578</c:v>
                </c:pt>
                <c:pt idx="124">
                  <c:v>617.75604007116385</c:v>
                </c:pt>
                <c:pt idx="125">
                  <c:v>602.98592012850963</c:v>
                </c:pt>
                <c:pt idx="126">
                  <c:v>595.47677425916629</c:v>
                </c:pt>
                <c:pt idx="127">
                  <c:v>584.53462797834948</c:v>
                </c:pt>
                <c:pt idx="128">
                  <c:v>584.73796254219019</c:v>
                </c:pt>
                <c:pt idx="129">
                  <c:v>594.67780888374114</c:v>
                </c:pt>
                <c:pt idx="130">
                  <c:v>589.58079423410322</c:v>
                </c:pt>
                <c:pt idx="131">
                  <c:v>589.96081183503316</c:v>
                </c:pt>
                <c:pt idx="132">
                  <c:v>582.23546015108479</c:v>
                </c:pt>
                <c:pt idx="133">
                  <c:v>589.32121997852255</c:v>
                </c:pt>
                <c:pt idx="134">
                  <c:v>581.12865317720014</c:v>
                </c:pt>
                <c:pt idx="135">
                  <c:v>555.34706824890532</c:v>
                </c:pt>
                <c:pt idx="136">
                  <c:v>563.80249470857848</c:v>
                </c:pt>
                <c:pt idx="137">
                  <c:v>571.48927956193756</c:v>
                </c:pt>
                <c:pt idx="138">
                  <c:v>571.67935101307421</c:v>
                </c:pt>
                <c:pt idx="139">
                  <c:v>577.30035781911306</c:v>
                </c:pt>
                <c:pt idx="140">
                  <c:v>585.27914585195458</c:v>
                </c:pt>
                <c:pt idx="141">
                  <c:v>589.40864234736341</c:v>
                </c:pt>
                <c:pt idx="142">
                  <c:v>590.74614993173304</c:v>
                </c:pt>
                <c:pt idx="143">
                  <c:v>591.74623461175929</c:v>
                </c:pt>
                <c:pt idx="144">
                  <c:v>594.22018644181981</c:v>
                </c:pt>
                <c:pt idx="145">
                  <c:v>594.14402517426038</c:v>
                </c:pt>
                <c:pt idx="146">
                  <c:v>590.93068634959309</c:v>
                </c:pt>
                <c:pt idx="147">
                  <c:v>593.83307021902181</c:v>
                </c:pt>
                <c:pt idx="148">
                  <c:v>591.97516885004245</c:v>
                </c:pt>
                <c:pt idx="149">
                  <c:v>596.52933052260209</c:v>
                </c:pt>
                <c:pt idx="150">
                  <c:v>603.92349550112829</c:v>
                </c:pt>
                <c:pt idx="151">
                  <c:v>603.50716519032835</c:v>
                </c:pt>
                <c:pt idx="152">
                  <c:v>601.0087294127768</c:v>
                </c:pt>
                <c:pt idx="153">
                  <c:v>603.04044706823606</c:v>
                </c:pt>
                <c:pt idx="154">
                  <c:v>600.40710241588931</c:v>
                </c:pt>
                <c:pt idx="155">
                  <c:v>594.43664551324036</c:v>
                </c:pt>
                <c:pt idx="156">
                  <c:v>604.62163396558503</c:v>
                </c:pt>
                <c:pt idx="157">
                  <c:v>601.88117449088736</c:v>
                </c:pt>
                <c:pt idx="158">
                  <c:v>613.05778509256993</c:v>
                </c:pt>
                <c:pt idx="159">
                  <c:v>615.88279412170186</c:v>
                </c:pt>
                <c:pt idx="160">
                  <c:v>616.9220881552742</c:v>
                </c:pt>
                <c:pt idx="161">
                  <c:v>618.05324527523203</c:v>
                </c:pt>
                <c:pt idx="162">
                  <c:v>637.70797869811781</c:v>
                </c:pt>
                <c:pt idx="163">
                  <c:v>628.67434830536922</c:v>
                </c:pt>
                <c:pt idx="164">
                  <c:v>608.9951879558962</c:v>
                </c:pt>
                <c:pt idx="165">
                  <c:v>610.0064161925236</c:v>
                </c:pt>
                <c:pt idx="166">
                  <c:v>617.94760904902705</c:v>
                </c:pt>
                <c:pt idx="167">
                  <c:v>616.36345525743263</c:v>
                </c:pt>
                <c:pt idx="168">
                  <c:v>600.25745475103952</c:v>
                </c:pt>
                <c:pt idx="169">
                  <c:v>600.74787379471854</c:v>
                </c:pt>
                <c:pt idx="170">
                  <c:v>610.32492807373467</c:v>
                </c:pt>
                <c:pt idx="171">
                  <c:v>610.98006658177155</c:v>
                </c:pt>
                <c:pt idx="172">
                  <c:v>608.73276966741798</c:v>
                </c:pt>
                <c:pt idx="173">
                  <c:v>609.87485387088282</c:v>
                </c:pt>
                <c:pt idx="174">
                  <c:v>613.54141034288295</c:v>
                </c:pt>
                <c:pt idx="175">
                  <c:v>617.61185696595999</c:v>
                </c:pt>
                <c:pt idx="176">
                  <c:v>616.79984893913638</c:v>
                </c:pt>
                <c:pt idx="177">
                  <c:v>616.44832657718325</c:v>
                </c:pt>
                <c:pt idx="178">
                  <c:v>624.44530900548671</c:v>
                </c:pt>
                <c:pt idx="179">
                  <c:v>623.54949172362626</c:v>
                </c:pt>
                <c:pt idx="180">
                  <c:v>624.90255624368342</c:v>
                </c:pt>
                <c:pt idx="181">
                  <c:v>626.32657552275532</c:v>
                </c:pt>
                <c:pt idx="182">
                  <c:v>610.78893108423267</c:v>
                </c:pt>
                <c:pt idx="183">
                  <c:v>611.63971757543732</c:v>
                </c:pt>
                <c:pt idx="184">
                  <c:v>609.96931097852655</c:v>
                </c:pt>
                <c:pt idx="185">
                  <c:v>612.13344979234989</c:v>
                </c:pt>
                <c:pt idx="186">
                  <c:v>599.13908520270252</c:v>
                </c:pt>
                <c:pt idx="187">
                  <c:v>599.99946269479597</c:v>
                </c:pt>
                <c:pt idx="188">
                  <c:v>608.67197713883741</c:v>
                </c:pt>
                <c:pt idx="189">
                  <c:v>590.52770897637811</c:v>
                </c:pt>
                <c:pt idx="190">
                  <c:v>591.69803113258627</c:v>
                </c:pt>
                <c:pt idx="191">
                  <c:v>591.15569107957435</c:v>
                </c:pt>
                <c:pt idx="192">
                  <c:v>576.51188643117962</c:v>
                </c:pt>
                <c:pt idx="193">
                  <c:v>570.08962190044167</c:v>
                </c:pt>
                <c:pt idx="194">
                  <c:v>570.70836172762733</c:v>
                </c:pt>
                <c:pt idx="195">
                  <c:v>558.72076967411465</c:v>
                </c:pt>
                <c:pt idx="196">
                  <c:v>560.74096660053806</c:v>
                </c:pt>
                <c:pt idx="197">
                  <c:v>560.45717065596773</c:v>
                </c:pt>
                <c:pt idx="198">
                  <c:v>574.35447871391284</c:v>
                </c:pt>
                <c:pt idx="199">
                  <c:v>575.32809402125099</c:v>
                </c:pt>
                <c:pt idx="200">
                  <c:v>583.89128640557999</c:v>
                </c:pt>
                <c:pt idx="201">
                  <c:v>578.79828203659554</c:v>
                </c:pt>
                <c:pt idx="202">
                  <c:v>574.81030993894319</c:v>
                </c:pt>
                <c:pt idx="203">
                  <c:v>581.48107768082764</c:v>
                </c:pt>
                <c:pt idx="204">
                  <c:v>582.18308939372196</c:v>
                </c:pt>
                <c:pt idx="205">
                  <c:v>586.57959685384321</c:v>
                </c:pt>
                <c:pt idx="206">
                  <c:v>592.22533258597082</c:v>
                </c:pt>
                <c:pt idx="207">
                  <c:v>588.99917985097306</c:v>
                </c:pt>
                <c:pt idx="208">
                  <c:v>569.09877877607732</c:v>
                </c:pt>
                <c:pt idx="209">
                  <c:v>581.92166685386178</c:v>
                </c:pt>
                <c:pt idx="210">
                  <c:v>579.35558403439666</c:v>
                </c:pt>
                <c:pt idx="211">
                  <c:v>577.19709157861575</c:v>
                </c:pt>
                <c:pt idx="212">
                  <c:v>570.37460198538724</c:v>
                </c:pt>
                <c:pt idx="213">
                  <c:v>576.40553743255532</c:v>
                </c:pt>
                <c:pt idx="214">
                  <c:v>576.0292235046586</c:v>
                </c:pt>
                <c:pt idx="215">
                  <c:v>526.36313864211593</c:v>
                </c:pt>
                <c:pt idx="216">
                  <c:v>522.41680871759422</c:v>
                </c:pt>
                <c:pt idx="217">
                  <c:v>526.32977471945526</c:v>
                </c:pt>
                <c:pt idx="218">
                  <c:v>524.91711370270195</c:v>
                </c:pt>
                <c:pt idx="219">
                  <c:v>530.07802179873374</c:v>
                </c:pt>
                <c:pt idx="220">
                  <c:v>537.17504654574418</c:v>
                </c:pt>
                <c:pt idx="221">
                  <c:v>536.5487689438055</c:v>
                </c:pt>
                <c:pt idx="222">
                  <c:v>540.48744266384119</c:v>
                </c:pt>
                <c:pt idx="223">
                  <c:v>537.31077562715791</c:v>
                </c:pt>
                <c:pt idx="224">
                  <c:v>535.10191935882381</c:v>
                </c:pt>
                <c:pt idx="225">
                  <c:v>533.75866953540321</c:v>
                </c:pt>
                <c:pt idx="226">
                  <c:v>535.10618868482436</c:v>
                </c:pt>
                <c:pt idx="227">
                  <c:v>538.77980320065649</c:v>
                </c:pt>
                <c:pt idx="228">
                  <c:v>543.04483687324182</c:v>
                </c:pt>
                <c:pt idx="229">
                  <c:v>536.46368677019359</c:v>
                </c:pt>
                <c:pt idx="230">
                  <c:v>530.35075641199137</c:v>
                </c:pt>
                <c:pt idx="231">
                  <c:v>519.54372255782937</c:v>
                </c:pt>
                <c:pt idx="232">
                  <c:v>530.06165166466826</c:v>
                </c:pt>
                <c:pt idx="233">
                  <c:v>529.44153840550177</c:v>
                </c:pt>
                <c:pt idx="234">
                  <c:v>530.67137404382697</c:v>
                </c:pt>
                <c:pt idx="235">
                  <c:v>523.67712560198515</c:v>
                </c:pt>
                <c:pt idx="236">
                  <c:v>518.59123802219483</c:v>
                </c:pt>
                <c:pt idx="237">
                  <c:v>518.45195231790638</c:v>
                </c:pt>
                <c:pt idx="238">
                  <c:v>519.78812689439735</c:v>
                </c:pt>
                <c:pt idx="239">
                  <c:v>517.39245313816468</c:v>
                </c:pt>
                <c:pt idx="240">
                  <c:v>527.32126100394009</c:v>
                </c:pt>
                <c:pt idx="241">
                  <c:v>524.43012176978027</c:v>
                </c:pt>
                <c:pt idx="242">
                  <c:v>527.26848522267403</c:v>
                </c:pt>
                <c:pt idx="243">
                  <c:v>521.89144668020299</c:v>
                </c:pt>
                <c:pt idx="244">
                  <c:v>519.53330731888218</c:v>
                </c:pt>
                <c:pt idx="245">
                  <c:v>519.57713136871132</c:v>
                </c:pt>
                <c:pt idx="246">
                  <c:v>516.96091979378866</c:v>
                </c:pt>
                <c:pt idx="247">
                  <c:v>509.79762533596164</c:v>
                </c:pt>
                <c:pt idx="248">
                  <c:v>508.89021042067662</c:v>
                </c:pt>
                <c:pt idx="249">
                  <c:v>503.43926638246489</c:v>
                </c:pt>
                <c:pt idx="250">
                  <c:v>499.2718366240984</c:v>
                </c:pt>
                <c:pt idx="251">
                  <c:v>484.96526251828419</c:v>
                </c:pt>
                <c:pt idx="252">
                  <c:v>485.53212162438575</c:v>
                </c:pt>
                <c:pt idx="253">
                  <c:v>492.52629458872394</c:v>
                </c:pt>
                <c:pt idx="254">
                  <c:v>488.17357020792736</c:v>
                </c:pt>
                <c:pt idx="255">
                  <c:v>480.4039651221172</c:v>
                </c:pt>
                <c:pt idx="256">
                  <c:v>476.94530554842567</c:v>
                </c:pt>
                <c:pt idx="257">
                  <c:v>481.87504151929147</c:v>
                </c:pt>
                <c:pt idx="258">
                  <c:v>491.49277094424156</c:v>
                </c:pt>
                <c:pt idx="259">
                  <c:v>496.09803051938894</c:v>
                </c:pt>
                <c:pt idx="260">
                  <c:v>504.82496603443042</c:v>
                </c:pt>
                <c:pt idx="261">
                  <c:v>530.05368555261748</c:v>
                </c:pt>
                <c:pt idx="262">
                  <c:v>534.45169335273795</c:v>
                </c:pt>
                <c:pt idx="263">
                  <c:v>546.55242170569613</c:v>
                </c:pt>
                <c:pt idx="264">
                  <c:v>533.40638472625551</c:v>
                </c:pt>
                <c:pt idx="265">
                  <c:v>529.66669946371826</c:v>
                </c:pt>
                <c:pt idx="266">
                  <c:v>536.28278109185339</c:v>
                </c:pt>
                <c:pt idx="267">
                  <c:v>540.05128210039129</c:v>
                </c:pt>
                <c:pt idx="268">
                  <c:v>530.2191546012441</c:v>
                </c:pt>
                <c:pt idx="269">
                  <c:v>592.06238657630774</c:v>
                </c:pt>
                <c:pt idx="270">
                  <c:v>590.46767437510562</c:v>
                </c:pt>
                <c:pt idx="271">
                  <c:v>598.84702457782225</c:v>
                </c:pt>
                <c:pt idx="272">
                  <c:v>597.84748316034734</c:v>
                </c:pt>
                <c:pt idx="273">
                  <c:v>607.6653836460614</c:v>
                </c:pt>
                <c:pt idx="274">
                  <c:v>617.7917463176052</c:v>
                </c:pt>
                <c:pt idx="275">
                  <c:v>618.89680940148764</c:v>
                </c:pt>
                <c:pt idx="276">
                  <c:v>623.62251468909108</c:v>
                </c:pt>
                <c:pt idx="277">
                  <c:v>609.61399846929521</c:v>
                </c:pt>
                <c:pt idx="278">
                  <c:v>613.15100512278468</c:v>
                </c:pt>
                <c:pt idx="279">
                  <c:v>605.99340021508226</c:v>
                </c:pt>
                <c:pt idx="280">
                  <c:v>608.89057657445483</c:v>
                </c:pt>
                <c:pt idx="281">
                  <c:v>595.29412371617866</c:v>
                </c:pt>
                <c:pt idx="282">
                  <c:v>602.5925176697242</c:v>
                </c:pt>
                <c:pt idx="283">
                  <c:v>577.22133512446487</c:v>
                </c:pt>
                <c:pt idx="284">
                  <c:v>577.16451122810179</c:v>
                </c:pt>
                <c:pt idx="285">
                  <c:v>546.25500493923641</c:v>
                </c:pt>
                <c:pt idx="286">
                  <c:v>570.93783783698211</c:v>
                </c:pt>
                <c:pt idx="287">
                  <c:v>547.54953871502323</c:v>
                </c:pt>
                <c:pt idx="288">
                  <c:v>558.24081494621976</c:v>
                </c:pt>
                <c:pt idx="289">
                  <c:v>562.51977173081445</c:v>
                </c:pt>
                <c:pt idx="290">
                  <c:v>553.65754506665144</c:v>
                </c:pt>
                <c:pt idx="291">
                  <c:v>537.83691312572432</c:v>
                </c:pt>
                <c:pt idx="292">
                  <c:v>533.13474990131817</c:v>
                </c:pt>
                <c:pt idx="293">
                  <c:v>505.52372750839805</c:v>
                </c:pt>
                <c:pt idx="294">
                  <c:v>492.10140387824947</c:v>
                </c:pt>
                <c:pt idx="295">
                  <c:v>498.28393141399164</c:v>
                </c:pt>
                <c:pt idx="296">
                  <c:v>516.82143365926868</c:v>
                </c:pt>
                <c:pt idx="297">
                  <c:v>521.54650366651936</c:v>
                </c:pt>
                <c:pt idx="298">
                  <c:v>518.13271475587101</c:v>
                </c:pt>
                <c:pt idx="299">
                  <c:v>525.86308024063624</c:v>
                </c:pt>
                <c:pt idx="300">
                  <c:v>537.72051295007554</c:v>
                </c:pt>
                <c:pt idx="301">
                  <c:v>538.69319071647101</c:v>
                </c:pt>
                <c:pt idx="302">
                  <c:v>540.31476753667869</c:v>
                </c:pt>
                <c:pt idx="303">
                  <c:v>533.40365486891073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3-AF73-4BEA-97C6-BC6D644191F1}"/>
            </c:ext>
          </c:extLst>
        </c:ser>
        <c:ser>
          <c:idx val="4"/>
          <c:order val="4"/>
          <c:tx>
            <c:v>Model 4</c:v>
          </c:tx>
          <c:marker>
            <c:symbol val="none"/>
          </c:marker>
          <c:yVal>
            <c:numRef>
              <c:f>Validation!$AH$1422:$AH$1725</c:f>
              <c:numCache>
                <c:formatCode>General</c:formatCode>
                <c:ptCount val="304"/>
                <c:pt idx="0">
                  <c:v>511.81122757776069</c:v>
                </c:pt>
                <c:pt idx="1">
                  <c:v>507.59736014794464</c:v>
                </c:pt>
                <c:pt idx="2">
                  <c:v>508.19499695416005</c:v>
                </c:pt>
                <c:pt idx="3">
                  <c:v>499.21441210415423</c:v>
                </c:pt>
                <c:pt idx="4">
                  <c:v>495.10553239965486</c:v>
                </c:pt>
                <c:pt idx="5">
                  <c:v>476.4151664738821</c:v>
                </c:pt>
                <c:pt idx="6">
                  <c:v>472.98221576981524</c:v>
                </c:pt>
                <c:pt idx="7">
                  <c:v>477.68664893732449</c:v>
                </c:pt>
                <c:pt idx="8">
                  <c:v>477.07895115221032</c:v>
                </c:pt>
                <c:pt idx="9">
                  <c:v>475.90529591620873</c:v>
                </c:pt>
                <c:pt idx="10">
                  <c:v>490.4897176610308</c:v>
                </c:pt>
                <c:pt idx="11">
                  <c:v>482.77637847682269</c:v>
                </c:pt>
                <c:pt idx="12">
                  <c:v>493.3538640347993</c:v>
                </c:pt>
                <c:pt idx="13">
                  <c:v>505.64021163385672</c:v>
                </c:pt>
                <c:pt idx="14">
                  <c:v>498.73302936347727</c:v>
                </c:pt>
                <c:pt idx="15">
                  <c:v>486.66660574214762</c:v>
                </c:pt>
                <c:pt idx="16">
                  <c:v>485.90547004364845</c:v>
                </c:pt>
                <c:pt idx="17">
                  <c:v>474.94114295821453</c:v>
                </c:pt>
                <c:pt idx="18">
                  <c:v>486.97074996545683</c:v>
                </c:pt>
                <c:pt idx="19">
                  <c:v>488.67825658680817</c:v>
                </c:pt>
                <c:pt idx="20">
                  <c:v>483.41512322329322</c:v>
                </c:pt>
                <c:pt idx="21">
                  <c:v>498.21712805565414</c:v>
                </c:pt>
                <c:pt idx="22">
                  <c:v>501.24587087100548</c:v>
                </c:pt>
                <c:pt idx="23">
                  <c:v>500.10815204610037</c:v>
                </c:pt>
                <c:pt idx="24">
                  <c:v>500.68537423412829</c:v>
                </c:pt>
                <c:pt idx="25">
                  <c:v>489.47134790057873</c:v>
                </c:pt>
                <c:pt idx="26">
                  <c:v>487.01642560658422</c:v>
                </c:pt>
                <c:pt idx="27">
                  <c:v>482.8505746410338</c:v>
                </c:pt>
                <c:pt idx="28">
                  <c:v>475.73925633025482</c:v>
                </c:pt>
                <c:pt idx="29">
                  <c:v>473.45341067101032</c:v>
                </c:pt>
                <c:pt idx="30">
                  <c:v>472.67904845235472</c:v>
                </c:pt>
                <c:pt idx="31">
                  <c:v>455.41611848148477</c:v>
                </c:pt>
                <c:pt idx="32">
                  <c:v>446.34249544377508</c:v>
                </c:pt>
                <c:pt idx="33">
                  <c:v>440.82593582965092</c:v>
                </c:pt>
                <c:pt idx="34">
                  <c:v>436.80161971341647</c:v>
                </c:pt>
                <c:pt idx="35">
                  <c:v>450.30083683674809</c:v>
                </c:pt>
                <c:pt idx="36">
                  <c:v>456.52725387191839</c:v>
                </c:pt>
                <c:pt idx="37">
                  <c:v>467.23114979571579</c:v>
                </c:pt>
                <c:pt idx="38">
                  <c:v>475.96670115574756</c:v>
                </c:pt>
                <c:pt idx="39">
                  <c:v>488.93598000980904</c:v>
                </c:pt>
                <c:pt idx="40">
                  <c:v>491.4679790838772</c:v>
                </c:pt>
                <c:pt idx="41">
                  <c:v>494.27086639000385</c:v>
                </c:pt>
                <c:pt idx="42">
                  <c:v>461.58288171176946</c:v>
                </c:pt>
                <c:pt idx="43">
                  <c:v>467.34006769487746</c:v>
                </c:pt>
                <c:pt idx="44">
                  <c:v>481.80811006834119</c:v>
                </c:pt>
                <c:pt idx="45">
                  <c:v>476.98281081281408</c:v>
                </c:pt>
                <c:pt idx="46">
                  <c:v>485.03583356903283</c:v>
                </c:pt>
                <c:pt idx="47">
                  <c:v>490.48596266724257</c:v>
                </c:pt>
                <c:pt idx="48">
                  <c:v>489.1307544098342</c:v>
                </c:pt>
                <c:pt idx="49">
                  <c:v>493.01525336694391</c:v>
                </c:pt>
                <c:pt idx="50">
                  <c:v>485.12651323209184</c:v>
                </c:pt>
                <c:pt idx="51">
                  <c:v>485.54356535119695</c:v>
                </c:pt>
                <c:pt idx="52">
                  <c:v>485.462520360724</c:v>
                </c:pt>
                <c:pt idx="53">
                  <c:v>490.45011150302793</c:v>
                </c:pt>
                <c:pt idx="54">
                  <c:v>490.15027492218326</c:v>
                </c:pt>
                <c:pt idx="55">
                  <c:v>505.99981875207106</c:v>
                </c:pt>
                <c:pt idx="56">
                  <c:v>508.07519216251211</c:v>
                </c:pt>
                <c:pt idx="57">
                  <c:v>500.59458614713839</c:v>
                </c:pt>
                <c:pt idx="58">
                  <c:v>506.004864427396</c:v>
                </c:pt>
                <c:pt idx="59">
                  <c:v>504.10504775708483</c:v>
                </c:pt>
                <c:pt idx="60">
                  <c:v>492.37799881700033</c:v>
                </c:pt>
                <c:pt idx="61">
                  <c:v>492.81362057340658</c:v>
                </c:pt>
                <c:pt idx="62">
                  <c:v>487.0855707685019</c:v>
                </c:pt>
                <c:pt idx="63">
                  <c:v>485.9391091877568</c:v>
                </c:pt>
                <c:pt idx="64">
                  <c:v>490.84968784703835</c:v>
                </c:pt>
                <c:pt idx="65">
                  <c:v>482.68280033064991</c:v>
                </c:pt>
                <c:pt idx="66">
                  <c:v>469.13896937769317</c:v>
                </c:pt>
                <c:pt idx="67">
                  <c:v>463.3555586328427</c:v>
                </c:pt>
                <c:pt idx="68">
                  <c:v>464.70575096036174</c:v>
                </c:pt>
                <c:pt idx="69">
                  <c:v>452.21478834032172</c:v>
                </c:pt>
                <c:pt idx="70">
                  <c:v>455.28306914541565</c:v>
                </c:pt>
                <c:pt idx="71">
                  <c:v>451.87396225765337</c:v>
                </c:pt>
                <c:pt idx="72">
                  <c:v>458.93360245412822</c:v>
                </c:pt>
                <c:pt idx="73">
                  <c:v>453.45595619249951</c:v>
                </c:pt>
                <c:pt idx="74">
                  <c:v>450.72775295830968</c:v>
                </c:pt>
                <c:pt idx="75">
                  <c:v>460.86315665443482</c:v>
                </c:pt>
                <c:pt idx="76">
                  <c:v>463.30843082888856</c:v>
                </c:pt>
                <c:pt idx="77">
                  <c:v>464.65951428558589</c:v>
                </c:pt>
                <c:pt idx="78">
                  <c:v>471.03308556531982</c:v>
                </c:pt>
                <c:pt idx="79">
                  <c:v>476.37192618955208</c:v>
                </c:pt>
                <c:pt idx="80">
                  <c:v>476.44908978224765</c:v>
                </c:pt>
                <c:pt idx="81">
                  <c:v>482.57289466538492</c:v>
                </c:pt>
                <c:pt idx="82">
                  <c:v>480.93641928391293</c:v>
                </c:pt>
                <c:pt idx="83">
                  <c:v>481.07112415502195</c:v>
                </c:pt>
                <c:pt idx="84">
                  <c:v>481.6592705909286</c:v>
                </c:pt>
                <c:pt idx="85">
                  <c:v>490.19350510970338</c:v>
                </c:pt>
                <c:pt idx="86">
                  <c:v>507.72888501808831</c:v>
                </c:pt>
                <c:pt idx="87">
                  <c:v>513.01894296895273</c:v>
                </c:pt>
                <c:pt idx="88">
                  <c:v>516.01375863073542</c:v>
                </c:pt>
                <c:pt idx="89">
                  <c:v>514.09887208141242</c:v>
                </c:pt>
                <c:pt idx="90">
                  <c:v>527.12359461808387</c:v>
                </c:pt>
                <c:pt idx="91">
                  <c:v>530.21714729702205</c:v>
                </c:pt>
                <c:pt idx="92">
                  <c:v>527.17700265991516</c:v>
                </c:pt>
                <c:pt idx="93">
                  <c:v>528.18042143105458</c:v>
                </c:pt>
                <c:pt idx="94">
                  <c:v>526.12756874079162</c:v>
                </c:pt>
                <c:pt idx="95">
                  <c:v>525.7761332783839</c:v>
                </c:pt>
                <c:pt idx="96">
                  <c:v>522.70440703275926</c:v>
                </c:pt>
                <c:pt idx="97">
                  <c:v>537.80621859566259</c:v>
                </c:pt>
                <c:pt idx="98">
                  <c:v>534.27585232123238</c:v>
                </c:pt>
                <c:pt idx="99">
                  <c:v>530.15951936221461</c:v>
                </c:pt>
                <c:pt idx="100">
                  <c:v>536.72437785892055</c:v>
                </c:pt>
                <c:pt idx="101">
                  <c:v>538.65790836211227</c:v>
                </c:pt>
                <c:pt idx="102">
                  <c:v>541.15588862470554</c:v>
                </c:pt>
                <c:pt idx="103">
                  <c:v>543.34603434166775</c:v>
                </c:pt>
                <c:pt idx="104">
                  <c:v>541.07045189527958</c:v>
                </c:pt>
                <c:pt idx="105">
                  <c:v>599.05376081881082</c:v>
                </c:pt>
                <c:pt idx="106">
                  <c:v>615.36576165759993</c:v>
                </c:pt>
                <c:pt idx="107">
                  <c:v>606.6937600965382</c:v>
                </c:pt>
                <c:pt idx="108">
                  <c:v>608.971299985217</c:v>
                </c:pt>
                <c:pt idx="109">
                  <c:v>611.78495172214525</c:v>
                </c:pt>
                <c:pt idx="110">
                  <c:v>611.665992843411</c:v>
                </c:pt>
                <c:pt idx="111">
                  <c:v>615.76708957876599</c:v>
                </c:pt>
                <c:pt idx="112">
                  <c:v>617.95559721136783</c:v>
                </c:pt>
                <c:pt idx="113">
                  <c:v>615.91915388225038</c:v>
                </c:pt>
                <c:pt idx="114">
                  <c:v>618.0485512116984</c:v>
                </c:pt>
                <c:pt idx="115">
                  <c:v>613.34513556921593</c:v>
                </c:pt>
                <c:pt idx="116">
                  <c:v>614.43903601866577</c:v>
                </c:pt>
                <c:pt idx="117">
                  <c:v>615.07842006868941</c:v>
                </c:pt>
                <c:pt idx="118">
                  <c:v>619.28851815351436</c:v>
                </c:pt>
                <c:pt idx="119">
                  <c:v>623.42819059529029</c:v>
                </c:pt>
                <c:pt idx="120">
                  <c:v>624.30704342114245</c:v>
                </c:pt>
                <c:pt idx="121">
                  <c:v>626.11685580071253</c:v>
                </c:pt>
                <c:pt idx="122">
                  <c:v>624.29847091072065</c:v>
                </c:pt>
                <c:pt idx="123">
                  <c:v>622.36553201285824</c:v>
                </c:pt>
                <c:pt idx="124">
                  <c:v>616.89912524380293</c:v>
                </c:pt>
                <c:pt idx="125">
                  <c:v>603.39421809575265</c:v>
                </c:pt>
                <c:pt idx="126">
                  <c:v>595.63627223618664</c:v>
                </c:pt>
                <c:pt idx="127">
                  <c:v>583.97021878367366</c:v>
                </c:pt>
                <c:pt idx="128">
                  <c:v>583.25880142754738</c:v>
                </c:pt>
                <c:pt idx="129">
                  <c:v>595.63892482134497</c:v>
                </c:pt>
                <c:pt idx="130">
                  <c:v>590.14963933820172</c:v>
                </c:pt>
                <c:pt idx="131">
                  <c:v>590.88529810940167</c:v>
                </c:pt>
                <c:pt idx="132">
                  <c:v>583.36341240002275</c:v>
                </c:pt>
                <c:pt idx="133">
                  <c:v>589.47469710187534</c:v>
                </c:pt>
                <c:pt idx="134">
                  <c:v>582.04790908285008</c:v>
                </c:pt>
                <c:pt idx="135">
                  <c:v>556.49137262398267</c:v>
                </c:pt>
                <c:pt idx="136">
                  <c:v>564.73854860241499</c:v>
                </c:pt>
                <c:pt idx="137">
                  <c:v>571.23385246234761</c:v>
                </c:pt>
                <c:pt idx="138">
                  <c:v>571.94899536936327</c:v>
                </c:pt>
                <c:pt idx="139">
                  <c:v>578.05911398339526</c:v>
                </c:pt>
                <c:pt idx="140">
                  <c:v>586.5909649841484</c:v>
                </c:pt>
                <c:pt idx="141">
                  <c:v>589.89287395894439</c:v>
                </c:pt>
                <c:pt idx="142">
                  <c:v>591.10965659681301</c:v>
                </c:pt>
                <c:pt idx="143">
                  <c:v>591.99914212228214</c:v>
                </c:pt>
                <c:pt idx="144">
                  <c:v>594.2313922409935</c:v>
                </c:pt>
                <c:pt idx="145">
                  <c:v>594.49982193777919</c:v>
                </c:pt>
                <c:pt idx="146">
                  <c:v>590.1209077476035</c:v>
                </c:pt>
                <c:pt idx="147">
                  <c:v>591.47451421715675</c:v>
                </c:pt>
                <c:pt idx="148">
                  <c:v>590.51219064580846</c:v>
                </c:pt>
                <c:pt idx="149">
                  <c:v>594.44861872059664</c:v>
                </c:pt>
                <c:pt idx="150">
                  <c:v>602.31115197383292</c:v>
                </c:pt>
                <c:pt idx="151">
                  <c:v>601.7488217360667</c:v>
                </c:pt>
                <c:pt idx="152">
                  <c:v>598.68586539585021</c:v>
                </c:pt>
                <c:pt idx="153">
                  <c:v>600.77413075859636</c:v>
                </c:pt>
                <c:pt idx="154">
                  <c:v>598.49530983068871</c:v>
                </c:pt>
                <c:pt idx="155">
                  <c:v>593.7240597068394</c:v>
                </c:pt>
                <c:pt idx="156">
                  <c:v>603.71386216737915</c:v>
                </c:pt>
                <c:pt idx="157">
                  <c:v>601.53374612010612</c:v>
                </c:pt>
                <c:pt idx="158">
                  <c:v>612.43809786956081</c:v>
                </c:pt>
                <c:pt idx="159">
                  <c:v>615.8046694882139</c:v>
                </c:pt>
                <c:pt idx="160">
                  <c:v>615.27035032029767</c:v>
                </c:pt>
                <c:pt idx="161">
                  <c:v>616.35968561035679</c:v>
                </c:pt>
                <c:pt idx="162">
                  <c:v>638.13405778728202</c:v>
                </c:pt>
                <c:pt idx="163">
                  <c:v>630.823276750898</c:v>
                </c:pt>
                <c:pt idx="164">
                  <c:v>611.98418891585595</c:v>
                </c:pt>
                <c:pt idx="165">
                  <c:v>611.59991842471709</c:v>
                </c:pt>
                <c:pt idx="166">
                  <c:v>618.94577487323136</c:v>
                </c:pt>
                <c:pt idx="167">
                  <c:v>615.67660083804026</c:v>
                </c:pt>
                <c:pt idx="168">
                  <c:v>601.0797676768284</c:v>
                </c:pt>
                <c:pt idx="169">
                  <c:v>600.52178021325562</c:v>
                </c:pt>
                <c:pt idx="170">
                  <c:v>610.20192443799249</c:v>
                </c:pt>
                <c:pt idx="171">
                  <c:v>610.85711309069791</c:v>
                </c:pt>
                <c:pt idx="172">
                  <c:v>609.59423558419394</c:v>
                </c:pt>
                <c:pt idx="173">
                  <c:v>610.72367276919772</c:v>
                </c:pt>
                <c:pt idx="174">
                  <c:v>613.66233745133502</c:v>
                </c:pt>
                <c:pt idx="175">
                  <c:v>617.54299768647343</c:v>
                </c:pt>
                <c:pt idx="176">
                  <c:v>615.91133121033613</c:v>
                </c:pt>
                <c:pt idx="177">
                  <c:v>615.96706457823325</c:v>
                </c:pt>
                <c:pt idx="178">
                  <c:v>623.69978475319999</c:v>
                </c:pt>
                <c:pt idx="179">
                  <c:v>623.31548511412916</c:v>
                </c:pt>
                <c:pt idx="180">
                  <c:v>623.53110309458816</c:v>
                </c:pt>
                <c:pt idx="181">
                  <c:v>624.77044246819764</c:v>
                </c:pt>
                <c:pt idx="182">
                  <c:v>610.17559864045393</c:v>
                </c:pt>
                <c:pt idx="183">
                  <c:v>611.06526002868554</c:v>
                </c:pt>
                <c:pt idx="184">
                  <c:v>609.67405862946816</c:v>
                </c:pt>
                <c:pt idx="185">
                  <c:v>612.40946483789571</c:v>
                </c:pt>
                <c:pt idx="186">
                  <c:v>600.73026992157338</c:v>
                </c:pt>
                <c:pt idx="187">
                  <c:v>600.57544571482435</c:v>
                </c:pt>
                <c:pt idx="188">
                  <c:v>608.92724051801952</c:v>
                </c:pt>
                <c:pt idx="189">
                  <c:v>591.44734439808917</c:v>
                </c:pt>
                <c:pt idx="190">
                  <c:v>592.25318610682143</c:v>
                </c:pt>
                <c:pt idx="191">
                  <c:v>591.77027221839694</c:v>
                </c:pt>
                <c:pt idx="192">
                  <c:v>576.60261987019931</c:v>
                </c:pt>
                <c:pt idx="193">
                  <c:v>570.40426591079745</c:v>
                </c:pt>
                <c:pt idx="194">
                  <c:v>569.6723191698901</c:v>
                </c:pt>
                <c:pt idx="195">
                  <c:v>557.19860318259475</c:v>
                </c:pt>
                <c:pt idx="196">
                  <c:v>561.24984087667235</c:v>
                </c:pt>
                <c:pt idx="197">
                  <c:v>560.99437414262957</c:v>
                </c:pt>
                <c:pt idx="198">
                  <c:v>575.45143700370807</c:v>
                </c:pt>
                <c:pt idx="199">
                  <c:v>576.84244642624253</c:v>
                </c:pt>
                <c:pt idx="200">
                  <c:v>586.11135101818047</c:v>
                </c:pt>
                <c:pt idx="201">
                  <c:v>579.88509704107457</c:v>
                </c:pt>
                <c:pt idx="202">
                  <c:v>575.40081153471419</c:v>
                </c:pt>
                <c:pt idx="203">
                  <c:v>581.6339840384901</c:v>
                </c:pt>
                <c:pt idx="204">
                  <c:v>581.31847644172842</c:v>
                </c:pt>
                <c:pt idx="205">
                  <c:v>586.14304410498767</c:v>
                </c:pt>
                <c:pt idx="206">
                  <c:v>591.33276000766455</c:v>
                </c:pt>
                <c:pt idx="207">
                  <c:v>587.37156868010868</c:v>
                </c:pt>
                <c:pt idx="208">
                  <c:v>569.73064496780023</c:v>
                </c:pt>
                <c:pt idx="209">
                  <c:v>579.93521729394161</c:v>
                </c:pt>
                <c:pt idx="210">
                  <c:v>577.81933159293715</c:v>
                </c:pt>
                <c:pt idx="211">
                  <c:v>576.70521829680661</c:v>
                </c:pt>
                <c:pt idx="212">
                  <c:v>570.96243701095204</c:v>
                </c:pt>
                <c:pt idx="213">
                  <c:v>575.98945977030712</c:v>
                </c:pt>
                <c:pt idx="214">
                  <c:v>578.12572757155863</c:v>
                </c:pt>
                <c:pt idx="215">
                  <c:v>528.52902146323686</c:v>
                </c:pt>
                <c:pt idx="216">
                  <c:v>523.18340689945001</c:v>
                </c:pt>
                <c:pt idx="217">
                  <c:v>526.37370715378484</c:v>
                </c:pt>
                <c:pt idx="218">
                  <c:v>524.08314754969354</c:v>
                </c:pt>
                <c:pt idx="219">
                  <c:v>532.53867620800361</c:v>
                </c:pt>
                <c:pt idx="220">
                  <c:v>537.60781212333586</c:v>
                </c:pt>
                <c:pt idx="221">
                  <c:v>537.84937692483595</c:v>
                </c:pt>
                <c:pt idx="222">
                  <c:v>544.05332950006164</c:v>
                </c:pt>
                <c:pt idx="223">
                  <c:v>538.80906708765076</c:v>
                </c:pt>
                <c:pt idx="224">
                  <c:v>536.06296637120704</c:v>
                </c:pt>
                <c:pt idx="225">
                  <c:v>534.69666233941768</c:v>
                </c:pt>
                <c:pt idx="226">
                  <c:v>535.31781520217191</c:v>
                </c:pt>
                <c:pt idx="227">
                  <c:v>537.62552839377929</c:v>
                </c:pt>
                <c:pt idx="228">
                  <c:v>542.45090593089094</c:v>
                </c:pt>
                <c:pt idx="229">
                  <c:v>535.69722035359973</c:v>
                </c:pt>
                <c:pt idx="230">
                  <c:v>530.07275313837613</c:v>
                </c:pt>
                <c:pt idx="231">
                  <c:v>519.3559180724576</c:v>
                </c:pt>
                <c:pt idx="232">
                  <c:v>530.33982253660952</c:v>
                </c:pt>
                <c:pt idx="233">
                  <c:v>529.69893644884917</c:v>
                </c:pt>
                <c:pt idx="234">
                  <c:v>530.98992655096799</c:v>
                </c:pt>
                <c:pt idx="235">
                  <c:v>524.70854535455851</c:v>
                </c:pt>
                <c:pt idx="236">
                  <c:v>518.95416565494088</c:v>
                </c:pt>
                <c:pt idx="237">
                  <c:v>518.73379091338234</c:v>
                </c:pt>
                <c:pt idx="238">
                  <c:v>519.7504722803094</c:v>
                </c:pt>
                <c:pt idx="239">
                  <c:v>518.26582861451618</c:v>
                </c:pt>
                <c:pt idx="240">
                  <c:v>528.81818980380967</c:v>
                </c:pt>
                <c:pt idx="241">
                  <c:v>525.69963208084414</c:v>
                </c:pt>
                <c:pt idx="242">
                  <c:v>528.06830654149246</c:v>
                </c:pt>
                <c:pt idx="243">
                  <c:v>521.73311742187252</c:v>
                </c:pt>
                <c:pt idx="244">
                  <c:v>519.38876675332995</c:v>
                </c:pt>
                <c:pt idx="245">
                  <c:v>519.56635318191502</c:v>
                </c:pt>
                <c:pt idx="246">
                  <c:v>516.92653156316533</c:v>
                </c:pt>
                <c:pt idx="247">
                  <c:v>510.05560478002184</c:v>
                </c:pt>
                <c:pt idx="248">
                  <c:v>508.90601783110611</c:v>
                </c:pt>
                <c:pt idx="249">
                  <c:v>503.52859236999933</c:v>
                </c:pt>
                <c:pt idx="250">
                  <c:v>500.79659002653642</c:v>
                </c:pt>
                <c:pt idx="251">
                  <c:v>486.10551401617164</c:v>
                </c:pt>
                <c:pt idx="252">
                  <c:v>485.32120030974141</c:v>
                </c:pt>
                <c:pt idx="253">
                  <c:v>493.23134951197716</c:v>
                </c:pt>
                <c:pt idx="254">
                  <c:v>487.13270720016214</c:v>
                </c:pt>
                <c:pt idx="255">
                  <c:v>480.96329561689009</c:v>
                </c:pt>
                <c:pt idx="256">
                  <c:v>475.98480495391038</c:v>
                </c:pt>
                <c:pt idx="257">
                  <c:v>483.06097235521452</c:v>
                </c:pt>
                <c:pt idx="258">
                  <c:v>493.39510799672587</c:v>
                </c:pt>
                <c:pt idx="259">
                  <c:v>497.33630780513141</c:v>
                </c:pt>
                <c:pt idx="260">
                  <c:v>506.32600583945691</c:v>
                </c:pt>
                <c:pt idx="261">
                  <c:v>531.65107371019485</c:v>
                </c:pt>
                <c:pt idx="262">
                  <c:v>534.75521796447083</c:v>
                </c:pt>
                <c:pt idx="263">
                  <c:v>546.07882258053678</c:v>
                </c:pt>
                <c:pt idx="264">
                  <c:v>532.90314396228086</c:v>
                </c:pt>
                <c:pt idx="265">
                  <c:v>527.89197713643443</c:v>
                </c:pt>
                <c:pt idx="266">
                  <c:v>534.39904588357513</c:v>
                </c:pt>
                <c:pt idx="267">
                  <c:v>537.77974528618824</c:v>
                </c:pt>
                <c:pt idx="268">
                  <c:v>529.15223712786337</c:v>
                </c:pt>
                <c:pt idx="269">
                  <c:v>595.20038223072618</c:v>
                </c:pt>
                <c:pt idx="270">
                  <c:v>593.35930290596298</c:v>
                </c:pt>
                <c:pt idx="271">
                  <c:v>601.04664489350216</c:v>
                </c:pt>
                <c:pt idx="272">
                  <c:v>596.6594796903571</c:v>
                </c:pt>
                <c:pt idx="273">
                  <c:v>606.15341151852022</c:v>
                </c:pt>
                <c:pt idx="274">
                  <c:v>617.26358809915587</c:v>
                </c:pt>
                <c:pt idx="275">
                  <c:v>617.88352690214128</c:v>
                </c:pt>
                <c:pt idx="276">
                  <c:v>621.96122283295608</c:v>
                </c:pt>
                <c:pt idx="277">
                  <c:v>607.44007088723299</c:v>
                </c:pt>
                <c:pt idx="278">
                  <c:v>610.60795006888816</c:v>
                </c:pt>
                <c:pt idx="279">
                  <c:v>603.59607654490412</c:v>
                </c:pt>
                <c:pt idx="280">
                  <c:v>605.95025622710614</c:v>
                </c:pt>
                <c:pt idx="281">
                  <c:v>592.61485922326358</c:v>
                </c:pt>
                <c:pt idx="282">
                  <c:v>600.55359803822739</c:v>
                </c:pt>
                <c:pt idx="283">
                  <c:v>578.10078813147538</c:v>
                </c:pt>
                <c:pt idx="284">
                  <c:v>578.85391106033615</c:v>
                </c:pt>
                <c:pt idx="285">
                  <c:v>547.55015873146681</c:v>
                </c:pt>
                <c:pt idx="286">
                  <c:v>572.42287838856407</c:v>
                </c:pt>
                <c:pt idx="287">
                  <c:v>549.58871214370834</c:v>
                </c:pt>
                <c:pt idx="288">
                  <c:v>561.13222172079873</c:v>
                </c:pt>
                <c:pt idx="289">
                  <c:v>564.16346446232569</c:v>
                </c:pt>
                <c:pt idx="290">
                  <c:v>556.70122604788389</c:v>
                </c:pt>
                <c:pt idx="291">
                  <c:v>540.13236559040672</c:v>
                </c:pt>
                <c:pt idx="292">
                  <c:v>533.98408804646408</c:v>
                </c:pt>
                <c:pt idx="293">
                  <c:v>506.35731506103019</c:v>
                </c:pt>
                <c:pt idx="294">
                  <c:v>492.13175947230872</c:v>
                </c:pt>
                <c:pt idx="295">
                  <c:v>498.76240025378058</c:v>
                </c:pt>
                <c:pt idx="296">
                  <c:v>517.69160338589222</c:v>
                </c:pt>
                <c:pt idx="297">
                  <c:v>522.47882412116383</c:v>
                </c:pt>
                <c:pt idx="298">
                  <c:v>520.1811530949617</c:v>
                </c:pt>
                <c:pt idx="299">
                  <c:v>527.26880910760201</c:v>
                </c:pt>
                <c:pt idx="300">
                  <c:v>538.71998391558441</c:v>
                </c:pt>
                <c:pt idx="301">
                  <c:v>540.29992753364922</c:v>
                </c:pt>
                <c:pt idx="302">
                  <c:v>541.00643499795797</c:v>
                </c:pt>
                <c:pt idx="303">
                  <c:v>533.16969983002662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4-AF73-4BEA-97C6-BC6D644191F1}"/>
            </c:ext>
          </c:extLst>
        </c:ser>
        <c:ser>
          <c:idx val="5"/>
          <c:order val="5"/>
          <c:tx>
            <c:v>Model 5</c:v>
          </c:tx>
          <c:marker>
            <c:symbol val="none"/>
          </c:marker>
          <c:yVal>
            <c:numRef>
              <c:f>Validation!$AI$1422:$AI$1725</c:f>
              <c:numCache>
                <c:formatCode>General</c:formatCode>
                <c:ptCount val="304"/>
                <c:pt idx="0">
                  <c:v>511.93626352288879</c:v>
                </c:pt>
                <c:pt idx="1">
                  <c:v>507.67288330220816</c:v>
                </c:pt>
                <c:pt idx="2">
                  <c:v>508.22691566836198</c:v>
                </c:pt>
                <c:pt idx="3">
                  <c:v>499.27635705444754</c:v>
                </c:pt>
                <c:pt idx="4">
                  <c:v>495.15694608554412</c:v>
                </c:pt>
                <c:pt idx="5">
                  <c:v>476.46841000105968</c:v>
                </c:pt>
                <c:pt idx="6">
                  <c:v>473.01087893248655</c:v>
                </c:pt>
                <c:pt idx="7">
                  <c:v>477.77758446434086</c:v>
                </c:pt>
                <c:pt idx="8">
                  <c:v>477.07742402624808</c:v>
                </c:pt>
                <c:pt idx="9">
                  <c:v>475.85008083963265</c:v>
                </c:pt>
                <c:pt idx="10">
                  <c:v>490.47807786454246</c:v>
                </c:pt>
                <c:pt idx="11">
                  <c:v>482.75957407358021</c:v>
                </c:pt>
                <c:pt idx="12">
                  <c:v>493.29285054192468</c:v>
                </c:pt>
                <c:pt idx="13">
                  <c:v>505.68854839828867</c:v>
                </c:pt>
                <c:pt idx="14">
                  <c:v>498.68666987039512</c:v>
                </c:pt>
                <c:pt idx="15">
                  <c:v>486.60836144659822</c:v>
                </c:pt>
                <c:pt idx="16">
                  <c:v>485.9471640679422</c:v>
                </c:pt>
                <c:pt idx="17">
                  <c:v>475.00189522625709</c:v>
                </c:pt>
                <c:pt idx="18">
                  <c:v>486.99778377510472</c:v>
                </c:pt>
                <c:pt idx="19">
                  <c:v>488.72082602289782</c:v>
                </c:pt>
                <c:pt idx="20">
                  <c:v>483.34751636261063</c:v>
                </c:pt>
                <c:pt idx="21">
                  <c:v>498.21247229664175</c:v>
                </c:pt>
                <c:pt idx="22">
                  <c:v>501.28325479701101</c:v>
                </c:pt>
                <c:pt idx="23">
                  <c:v>500.0553880157525</c:v>
                </c:pt>
                <c:pt idx="24">
                  <c:v>500.6887885784397</c:v>
                </c:pt>
                <c:pt idx="25">
                  <c:v>489.49288243307251</c:v>
                </c:pt>
                <c:pt idx="26">
                  <c:v>487.04144798911148</c:v>
                </c:pt>
                <c:pt idx="27">
                  <c:v>482.91462169422431</c:v>
                </c:pt>
                <c:pt idx="28">
                  <c:v>475.74206109161651</c:v>
                </c:pt>
                <c:pt idx="29">
                  <c:v>473.44468870983155</c:v>
                </c:pt>
                <c:pt idx="30">
                  <c:v>472.67734461881258</c:v>
                </c:pt>
                <c:pt idx="31">
                  <c:v>455.35017009856728</c:v>
                </c:pt>
                <c:pt idx="32">
                  <c:v>446.22139078395293</c:v>
                </c:pt>
                <c:pt idx="33">
                  <c:v>440.74290623594499</c:v>
                </c:pt>
                <c:pt idx="34">
                  <c:v>436.70579207966898</c:v>
                </c:pt>
                <c:pt idx="35">
                  <c:v>450.21126976636668</c:v>
                </c:pt>
                <c:pt idx="36">
                  <c:v>456.4637032910955</c:v>
                </c:pt>
                <c:pt idx="37">
                  <c:v>467.13559737139406</c:v>
                </c:pt>
                <c:pt idx="38">
                  <c:v>475.88421581665466</c:v>
                </c:pt>
                <c:pt idx="39">
                  <c:v>488.87211966929596</c:v>
                </c:pt>
                <c:pt idx="40">
                  <c:v>491.41591351746445</c:v>
                </c:pt>
                <c:pt idx="41">
                  <c:v>494.20767823257779</c:v>
                </c:pt>
                <c:pt idx="42">
                  <c:v>461.50706046187827</c:v>
                </c:pt>
                <c:pt idx="43">
                  <c:v>467.28209574382885</c:v>
                </c:pt>
                <c:pt idx="44">
                  <c:v>481.96667070489104</c:v>
                </c:pt>
                <c:pt idx="45">
                  <c:v>476.92459474513799</c:v>
                </c:pt>
                <c:pt idx="46">
                  <c:v>484.94503088572873</c:v>
                </c:pt>
                <c:pt idx="47">
                  <c:v>490.47775908078796</c:v>
                </c:pt>
                <c:pt idx="48">
                  <c:v>489.09350138814915</c:v>
                </c:pt>
                <c:pt idx="49">
                  <c:v>492.99037998278732</c:v>
                </c:pt>
                <c:pt idx="50">
                  <c:v>485.1206923529374</c:v>
                </c:pt>
                <c:pt idx="51">
                  <c:v>485.52940348147342</c:v>
                </c:pt>
                <c:pt idx="52">
                  <c:v>485.49697779078241</c:v>
                </c:pt>
                <c:pt idx="53">
                  <c:v>490.45871907561354</c:v>
                </c:pt>
                <c:pt idx="54">
                  <c:v>490.14904729599289</c:v>
                </c:pt>
                <c:pt idx="55">
                  <c:v>506.00465854404484</c:v>
                </c:pt>
                <c:pt idx="56">
                  <c:v>508.09520584560573</c:v>
                </c:pt>
                <c:pt idx="57">
                  <c:v>500.53749351524027</c:v>
                </c:pt>
                <c:pt idx="58">
                  <c:v>506.03951588149022</c:v>
                </c:pt>
                <c:pt idx="59">
                  <c:v>504.19448266953481</c:v>
                </c:pt>
                <c:pt idx="60">
                  <c:v>492.38021217225617</c:v>
                </c:pt>
                <c:pt idx="61">
                  <c:v>492.85913094637988</c:v>
                </c:pt>
                <c:pt idx="62">
                  <c:v>487.16813857551819</c:v>
                </c:pt>
                <c:pt idx="63">
                  <c:v>485.95651414839926</c:v>
                </c:pt>
                <c:pt idx="64">
                  <c:v>490.88901078765798</c:v>
                </c:pt>
                <c:pt idx="65">
                  <c:v>482.67746879195209</c:v>
                </c:pt>
                <c:pt idx="66">
                  <c:v>469.07906767096802</c:v>
                </c:pt>
                <c:pt idx="67">
                  <c:v>463.32757078834578</c:v>
                </c:pt>
                <c:pt idx="68">
                  <c:v>464.72423466168016</c:v>
                </c:pt>
                <c:pt idx="69">
                  <c:v>452.15891369950288</c:v>
                </c:pt>
                <c:pt idx="70">
                  <c:v>455.1791339140633</c:v>
                </c:pt>
                <c:pt idx="71">
                  <c:v>451.80537547034538</c:v>
                </c:pt>
                <c:pt idx="72">
                  <c:v>458.84966313959626</c:v>
                </c:pt>
                <c:pt idx="73">
                  <c:v>453.36372547053747</c:v>
                </c:pt>
                <c:pt idx="74">
                  <c:v>450.59184050925984</c:v>
                </c:pt>
                <c:pt idx="75">
                  <c:v>460.77312560674295</c:v>
                </c:pt>
                <c:pt idx="76">
                  <c:v>463.2545142944</c:v>
                </c:pt>
                <c:pt idx="77">
                  <c:v>464.55887883068459</c:v>
                </c:pt>
                <c:pt idx="78">
                  <c:v>470.94618744777875</c:v>
                </c:pt>
                <c:pt idx="79">
                  <c:v>476.32101673794159</c:v>
                </c:pt>
                <c:pt idx="80">
                  <c:v>476.38420587595937</c:v>
                </c:pt>
                <c:pt idx="81">
                  <c:v>482.51586822349202</c:v>
                </c:pt>
                <c:pt idx="82">
                  <c:v>480.90381330371986</c:v>
                </c:pt>
                <c:pt idx="83">
                  <c:v>481.0215410770391</c:v>
                </c:pt>
                <c:pt idx="84">
                  <c:v>481.63953011086289</c:v>
                </c:pt>
                <c:pt idx="85">
                  <c:v>490.19293583711629</c:v>
                </c:pt>
                <c:pt idx="86">
                  <c:v>507.75047583452573</c:v>
                </c:pt>
                <c:pt idx="87">
                  <c:v>512.99219431569247</c:v>
                </c:pt>
                <c:pt idx="88">
                  <c:v>515.96120864580757</c:v>
                </c:pt>
                <c:pt idx="89">
                  <c:v>514.12149099963722</c:v>
                </c:pt>
                <c:pt idx="90">
                  <c:v>527.20417879662887</c:v>
                </c:pt>
                <c:pt idx="91">
                  <c:v>530.29681660275571</c:v>
                </c:pt>
                <c:pt idx="92">
                  <c:v>527.16794006071484</c:v>
                </c:pt>
                <c:pt idx="93">
                  <c:v>528.27284226584334</c:v>
                </c:pt>
                <c:pt idx="94">
                  <c:v>526.26058142844488</c:v>
                </c:pt>
                <c:pt idx="95">
                  <c:v>525.88529609578063</c:v>
                </c:pt>
                <c:pt idx="96">
                  <c:v>522.82214382000313</c:v>
                </c:pt>
                <c:pt idx="97">
                  <c:v>537.93973256220499</c:v>
                </c:pt>
                <c:pt idx="98">
                  <c:v>534.36312922355501</c:v>
                </c:pt>
                <c:pt idx="99">
                  <c:v>530.16219216580043</c:v>
                </c:pt>
                <c:pt idx="100">
                  <c:v>536.89581907634499</c:v>
                </c:pt>
                <c:pt idx="101">
                  <c:v>538.7979324490816</c:v>
                </c:pt>
                <c:pt idx="102">
                  <c:v>541.22131726879093</c:v>
                </c:pt>
                <c:pt idx="103">
                  <c:v>543.45424311272154</c:v>
                </c:pt>
                <c:pt idx="104">
                  <c:v>541.17940457780571</c:v>
                </c:pt>
                <c:pt idx="105">
                  <c:v>599.22512640785772</c:v>
                </c:pt>
                <c:pt idx="106">
                  <c:v>615.15429511756975</c:v>
                </c:pt>
                <c:pt idx="107">
                  <c:v>606.13393184370273</c:v>
                </c:pt>
                <c:pt idx="108">
                  <c:v>609.12681016068495</c:v>
                </c:pt>
                <c:pt idx="109">
                  <c:v>612.12296530131312</c:v>
                </c:pt>
                <c:pt idx="110">
                  <c:v>611.75892688541751</c:v>
                </c:pt>
                <c:pt idx="111">
                  <c:v>615.86766253519909</c:v>
                </c:pt>
                <c:pt idx="112">
                  <c:v>618.08123697755514</c:v>
                </c:pt>
                <c:pt idx="113">
                  <c:v>616.00305042126161</c:v>
                </c:pt>
                <c:pt idx="114">
                  <c:v>618.20248712811303</c:v>
                </c:pt>
                <c:pt idx="115">
                  <c:v>613.51809434002178</c:v>
                </c:pt>
                <c:pt idx="116">
                  <c:v>614.6012663429733</c:v>
                </c:pt>
                <c:pt idx="117">
                  <c:v>615.29678257036926</c:v>
                </c:pt>
                <c:pt idx="118">
                  <c:v>619.39956192148861</c:v>
                </c:pt>
                <c:pt idx="119">
                  <c:v>623.52788824831532</c:v>
                </c:pt>
                <c:pt idx="120">
                  <c:v>624.34864873072547</c:v>
                </c:pt>
                <c:pt idx="121">
                  <c:v>626.20319373041184</c:v>
                </c:pt>
                <c:pt idx="122">
                  <c:v>624.4204823030318</c:v>
                </c:pt>
                <c:pt idx="123">
                  <c:v>622.49843387757915</c:v>
                </c:pt>
                <c:pt idx="124">
                  <c:v>617.09399782174228</c:v>
                </c:pt>
                <c:pt idx="125">
                  <c:v>603.62508788254593</c:v>
                </c:pt>
                <c:pt idx="126">
                  <c:v>595.99796946615629</c:v>
                </c:pt>
                <c:pt idx="127">
                  <c:v>584.38626706919831</c:v>
                </c:pt>
                <c:pt idx="128">
                  <c:v>583.60594165223517</c:v>
                </c:pt>
                <c:pt idx="129">
                  <c:v>595.95904434332897</c:v>
                </c:pt>
                <c:pt idx="130">
                  <c:v>590.20550184882109</c:v>
                </c:pt>
                <c:pt idx="131">
                  <c:v>590.95358479787296</c:v>
                </c:pt>
                <c:pt idx="132">
                  <c:v>583.63987770416247</c:v>
                </c:pt>
                <c:pt idx="133">
                  <c:v>589.70236287975797</c:v>
                </c:pt>
                <c:pt idx="134">
                  <c:v>582.28285805018004</c:v>
                </c:pt>
                <c:pt idx="135">
                  <c:v>556.62946057920783</c:v>
                </c:pt>
                <c:pt idx="136">
                  <c:v>565.18149990595691</c:v>
                </c:pt>
                <c:pt idx="137">
                  <c:v>571.66038766067345</c:v>
                </c:pt>
                <c:pt idx="138">
                  <c:v>571.9257298255485</c:v>
                </c:pt>
                <c:pt idx="139">
                  <c:v>578.16427966969331</c:v>
                </c:pt>
                <c:pt idx="140">
                  <c:v>586.7372370722569</c:v>
                </c:pt>
                <c:pt idx="141">
                  <c:v>589.95638368948903</c:v>
                </c:pt>
                <c:pt idx="142">
                  <c:v>591.1789140218857</c:v>
                </c:pt>
                <c:pt idx="143">
                  <c:v>592.15334409627326</c:v>
                </c:pt>
                <c:pt idx="144">
                  <c:v>594.40404265433676</c:v>
                </c:pt>
                <c:pt idx="145">
                  <c:v>594.65696204006417</c:v>
                </c:pt>
                <c:pt idx="146">
                  <c:v>590.27406140402638</c:v>
                </c:pt>
                <c:pt idx="147">
                  <c:v>591.69318164988715</c:v>
                </c:pt>
                <c:pt idx="148">
                  <c:v>590.74288348616358</c:v>
                </c:pt>
                <c:pt idx="149">
                  <c:v>594.60871038955975</c:v>
                </c:pt>
                <c:pt idx="150">
                  <c:v>602.47155741315089</c:v>
                </c:pt>
                <c:pt idx="151">
                  <c:v>601.80824297855065</c:v>
                </c:pt>
                <c:pt idx="152">
                  <c:v>598.78111707076619</c:v>
                </c:pt>
                <c:pt idx="153">
                  <c:v>601.00617100268676</c:v>
                </c:pt>
                <c:pt idx="154">
                  <c:v>598.69946651242617</c:v>
                </c:pt>
                <c:pt idx="155">
                  <c:v>593.88561394257499</c:v>
                </c:pt>
                <c:pt idx="156">
                  <c:v>603.96198552315957</c:v>
                </c:pt>
                <c:pt idx="157">
                  <c:v>601.68407668619466</c:v>
                </c:pt>
                <c:pt idx="158">
                  <c:v>612.47510351859512</c:v>
                </c:pt>
                <c:pt idx="159">
                  <c:v>615.93290035579025</c:v>
                </c:pt>
                <c:pt idx="160">
                  <c:v>615.24661009211059</c:v>
                </c:pt>
                <c:pt idx="161">
                  <c:v>616.51439388248673</c:v>
                </c:pt>
                <c:pt idx="162">
                  <c:v>638.27079731039476</c:v>
                </c:pt>
                <c:pt idx="163">
                  <c:v>630.72205728758036</c:v>
                </c:pt>
                <c:pt idx="164">
                  <c:v>611.89594026667157</c:v>
                </c:pt>
                <c:pt idx="165">
                  <c:v>612.09350580238447</c:v>
                </c:pt>
                <c:pt idx="166">
                  <c:v>619.37297026854094</c:v>
                </c:pt>
                <c:pt idx="167">
                  <c:v>615.68235945159563</c:v>
                </c:pt>
                <c:pt idx="168">
                  <c:v>601.15624308905694</c:v>
                </c:pt>
                <c:pt idx="169">
                  <c:v>600.88652120015877</c:v>
                </c:pt>
                <c:pt idx="170">
                  <c:v>610.58873080180399</c:v>
                </c:pt>
                <c:pt idx="171">
                  <c:v>610.88541582290554</c:v>
                </c:pt>
                <c:pt idx="172">
                  <c:v>609.61234934758784</c:v>
                </c:pt>
                <c:pt idx="173">
                  <c:v>610.92088477729271</c:v>
                </c:pt>
                <c:pt idx="174">
                  <c:v>613.84416927449922</c:v>
                </c:pt>
                <c:pt idx="175">
                  <c:v>617.65247873478211</c:v>
                </c:pt>
                <c:pt idx="176">
                  <c:v>615.98932849103494</c:v>
                </c:pt>
                <c:pt idx="177">
                  <c:v>616.09285026050406</c:v>
                </c:pt>
                <c:pt idx="178">
                  <c:v>623.88489307192731</c:v>
                </c:pt>
                <c:pt idx="179">
                  <c:v>623.37768131357257</c:v>
                </c:pt>
                <c:pt idx="180">
                  <c:v>623.56122445765163</c:v>
                </c:pt>
                <c:pt idx="181">
                  <c:v>624.93820329920732</c:v>
                </c:pt>
                <c:pt idx="182">
                  <c:v>610.31581610846285</c:v>
                </c:pt>
                <c:pt idx="183">
                  <c:v>611.33944189594729</c:v>
                </c:pt>
                <c:pt idx="184">
                  <c:v>610.0400907049949</c:v>
                </c:pt>
                <c:pt idx="185">
                  <c:v>612.51541830912436</c:v>
                </c:pt>
                <c:pt idx="186">
                  <c:v>600.89424128464407</c:v>
                </c:pt>
                <c:pt idx="187">
                  <c:v>600.80413342813426</c:v>
                </c:pt>
                <c:pt idx="188">
                  <c:v>609.27808305408257</c:v>
                </c:pt>
                <c:pt idx="189">
                  <c:v>591.51609203324074</c:v>
                </c:pt>
                <c:pt idx="190">
                  <c:v>592.45949789423366</c:v>
                </c:pt>
                <c:pt idx="191">
                  <c:v>592.19735122718748</c:v>
                </c:pt>
                <c:pt idx="192">
                  <c:v>576.73745103697956</c:v>
                </c:pt>
                <c:pt idx="193">
                  <c:v>570.69796885338997</c:v>
                </c:pt>
                <c:pt idx="194">
                  <c:v>570.08019656344095</c:v>
                </c:pt>
                <c:pt idx="195">
                  <c:v>557.42748294570117</c:v>
                </c:pt>
                <c:pt idx="196">
                  <c:v>561.49452676247142</c:v>
                </c:pt>
                <c:pt idx="197">
                  <c:v>561.27530295131078</c:v>
                </c:pt>
                <c:pt idx="198">
                  <c:v>575.56377092846083</c:v>
                </c:pt>
                <c:pt idx="199">
                  <c:v>576.93792381170283</c:v>
                </c:pt>
                <c:pt idx="200">
                  <c:v>586.11682964746444</c:v>
                </c:pt>
                <c:pt idx="201">
                  <c:v>580.02686148085354</c:v>
                </c:pt>
                <c:pt idx="202">
                  <c:v>575.52424683922436</c:v>
                </c:pt>
                <c:pt idx="203">
                  <c:v>581.94563988091022</c:v>
                </c:pt>
                <c:pt idx="204">
                  <c:v>581.49495462699952</c:v>
                </c:pt>
                <c:pt idx="205">
                  <c:v>586.24198992983838</c:v>
                </c:pt>
                <c:pt idx="206">
                  <c:v>591.49279915426337</c:v>
                </c:pt>
                <c:pt idx="207">
                  <c:v>587.46238408856493</c:v>
                </c:pt>
                <c:pt idx="208">
                  <c:v>569.8961373977902</c:v>
                </c:pt>
                <c:pt idx="209">
                  <c:v>580.30394050432812</c:v>
                </c:pt>
                <c:pt idx="210">
                  <c:v>578.14337272057708</c:v>
                </c:pt>
                <c:pt idx="211">
                  <c:v>576.73336301203244</c:v>
                </c:pt>
                <c:pt idx="212">
                  <c:v>571.18619850887399</c:v>
                </c:pt>
                <c:pt idx="213">
                  <c:v>576.22220065975557</c:v>
                </c:pt>
                <c:pt idx="214">
                  <c:v>578.34707293268661</c:v>
                </c:pt>
                <c:pt idx="215">
                  <c:v>528.61362499716472</c:v>
                </c:pt>
                <c:pt idx="216">
                  <c:v>523.53639575935767</c:v>
                </c:pt>
                <c:pt idx="217">
                  <c:v>527.07597615167856</c:v>
                </c:pt>
                <c:pt idx="218">
                  <c:v>524.17277236259713</c:v>
                </c:pt>
                <c:pt idx="219">
                  <c:v>532.61891597191345</c:v>
                </c:pt>
                <c:pt idx="220">
                  <c:v>537.70749509523398</c:v>
                </c:pt>
                <c:pt idx="221">
                  <c:v>537.89228569093234</c:v>
                </c:pt>
                <c:pt idx="222">
                  <c:v>544.14803819590645</c:v>
                </c:pt>
                <c:pt idx="223">
                  <c:v>538.91944669154873</c:v>
                </c:pt>
                <c:pt idx="224">
                  <c:v>536.16430231827621</c:v>
                </c:pt>
                <c:pt idx="225">
                  <c:v>534.88818524750229</c:v>
                </c:pt>
                <c:pt idx="226">
                  <c:v>535.47573769701398</c:v>
                </c:pt>
                <c:pt idx="227">
                  <c:v>537.76340806447888</c:v>
                </c:pt>
                <c:pt idx="228">
                  <c:v>542.56618177689847</c:v>
                </c:pt>
                <c:pt idx="229">
                  <c:v>535.78786729188744</c:v>
                </c:pt>
                <c:pt idx="230">
                  <c:v>530.18249909670135</c:v>
                </c:pt>
                <c:pt idx="231">
                  <c:v>519.54573760903213</c:v>
                </c:pt>
                <c:pt idx="232">
                  <c:v>530.55209487088405</c:v>
                </c:pt>
                <c:pt idx="233">
                  <c:v>529.85835558460599</c:v>
                </c:pt>
                <c:pt idx="234">
                  <c:v>531.00363435324311</c:v>
                </c:pt>
                <c:pt idx="235">
                  <c:v>524.81597048708795</c:v>
                </c:pt>
                <c:pt idx="236">
                  <c:v>519.06571672031816</c:v>
                </c:pt>
                <c:pt idx="237">
                  <c:v>518.90486928516032</c:v>
                </c:pt>
                <c:pt idx="238">
                  <c:v>519.88942011797553</c:v>
                </c:pt>
                <c:pt idx="239">
                  <c:v>518.35101199093572</c:v>
                </c:pt>
                <c:pt idx="240">
                  <c:v>528.91417859837316</c:v>
                </c:pt>
                <c:pt idx="241">
                  <c:v>525.77840619204767</c:v>
                </c:pt>
                <c:pt idx="242">
                  <c:v>528.10122526558848</c:v>
                </c:pt>
                <c:pt idx="243">
                  <c:v>521.85100806035757</c:v>
                </c:pt>
                <c:pt idx="244">
                  <c:v>519.48838647743219</c:v>
                </c:pt>
                <c:pt idx="245">
                  <c:v>519.72124184349457</c:v>
                </c:pt>
                <c:pt idx="246">
                  <c:v>517.02991562805471</c:v>
                </c:pt>
                <c:pt idx="247">
                  <c:v>510.13648252515407</c:v>
                </c:pt>
                <c:pt idx="248">
                  <c:v>509.01169616098696</c:v>
                </c:pt>
                <c:pt idx="249">
                  <c:v>503.64067413013743</c:v>
                </c:pt>
                <c:pt idx="250">
                  <c:v>500.86747255161043</c:v>
                </c:pt>
                <c:pt idx="251">
                  <c:v>486.15998282277877</c:v>
                </c:pt>
                <c:pt idx="252">
                  <c:v>485.37117842986999</c:v>
                </c:pt>
                <c:pt idx="253">
                  <c:v>493.34557773220547</c:v>
                </c:pt>
                <c:pt idx="254">
                  <c:v>487.13481260172517</c:v>
                </c:pt>
                <c:pt idx="255">
                  <c:v>480.91241798991041</c:v>
                </c:pt>
                <c:pt idx="256">
                  <c:v>475.97976633308605</c:v>
                </c:pt>
                <c:pt idx="257">
                  <c:v>483.09534030986748</c:v>
                </c:pt>
                <c:pt idx="258">
                  <c:v>493.42821410459055</c:v>
                </c:pt>
                <c:pt idx="259">
                  <c:v>497.30500647100934</c:v>
                </c:pt>
                <c:pt idx="260">
                  <c:v>506.29415292214532</c:v>
                </c:pt>
                <c:pt idx="261">
                  <c:v>531.68576476292765</c:v>
                </c:pt>
                <c:pt idx="262">
                  <c:v>534.72824462281346</c:v>
                </c:pt>
                <c:pt idx="263">
                  <c:v>546.00595537837182</c:v>
                </c:pt>
                <c:pt idx="264">
                  <c:v>532.97351633933977</c:v>
                </c:pt>
                <c:pt idx="265">
                  <c:v>527.97248259148807</c:v>
                </c:pt>
                <c:pt idx="266">
                  <c:v>534.67141869118655</c:v>
                </c:pt>
                <c:pt idx="267">
                  <c:v>537.91282380163761</c:v>
                </c:pt>
                <c:pt idx="268">
                  <c:v>529.1969344329101</c:v>
                </c:pt>
                <c:pt idx="269">
                  <c:v>595.38042277870863</c:v>
                </c:pt>
                <c:pt idx="270">
                  <c:v>593.22474673613351</c:v>
                </c:pt>
                <c:pt idx="271">
                  <c:v>600.52952042023753</c:v>
                </c:pt>
                <c:pt idx="272">
                  <c:v>596.9098505977895</c:v>
                </c:pt>
                <c:pt idx="273">
                  <c:v>606.27990599681584</c:v>
                </c:pt>
                <c:pt idx="274">
                  <c:v>617.44779023210072</c:v>
                </c:pt>
                <c:pt idx="275">
                  <c:v>617.76771257765472</c:v>
                </c:pt>
                <c:pt idx="276">
                  <c:v>621.99357222863409</c:v>
                </c:pt>
                <c:pt idx="277">
                  <c:v>607.59776570140571</c:v>
                </c:pt>
                <c:pt idx="278">
                  <c:v>610.85339387003921</c:v>
                </c:pt>
                <c:pt idx="279">
                  <c:v>603.95213912701229</c:v>
                </c:pt>
                <c:pt idx="280">
                  <c:v>606.08277738088918</c:v>
                </c:pt>
                <c:pt idx="281">
                  <c:v>592.87308839770867</c:v>
                </c:pt>
                <c:pt idx="282">
                  <c:v>600.78776292994348</c:v>
                </c:pt>
                <c:pt idx="283">
                  <c:v>578.40732427549904</c:v>
                </c:pt>
                <c:pt idx="284">
                  <c:v>579.0727936869547</c:v>
                </c:pt>
                <c:pt idx="285">
                  <c:v>548.00027388064677</c:v>
                </c:pt>
                <c:pt idx="286">
                  <c:v>572.7842432506676</c:v>
                </c:pt>
                <c:pt idx="287">
                  <c:v>549.95368944383495</c:v>
                </c:pt>
                <c:pt idx="288">
                  <c:v>561.10025961567942</c:v>
                </c:pt>
                <c:pt idx="289">
                  <c:v>564.53219484804868</c:v>
                </c:pt>
                <c:pt idx="290">
                  <c:v>556.67971493013442</c:v>
                </c:pt>
                <c:pt idx="291">
                  <c:v>540.31253054240096</c:v>
                </c:pt>
                <c:pt idx="292">
                  <c:v>534.27894922386713</c:v>
                </c:pt>
                <c:pt idx="293">
                  <c:v>506.64443187986348</c:v>
                </c:pt>
                <c:pt idx="294">
                  <c:v>492.33533162832998</c:v>
                </c:pt>
                <c:pt idx="295">
                  <c:v>499.08519867152967</c:v>
                </c:pt>
                <c:pt idx="296">
                  <c:v>517.85936190539132</c:v>
                </c:pt>
                <c:pt idx="297">
                  <c:v>522.45376153129985</c:v>
                </c:pt>
                <c:pt idx="298">
                  <c:v>520.12269883124554</c:v>
                </c:pt>
                <c:pt idx="299">
                  <c:v>527.33324506810095</c:v>
                </c:pt>
                <c:pt idx="300">
                  <c:v>538.84117486318701</c:v>
                </c:pt>
                <c:pt idx="301">
                  <c:v>540.3222913830532</c:v>
                </c:pt>
                <c:pt idx="302">
                  <c:v>541.03496804979454</c:v>
                </c:pt>
                <c:pt idx="303">
                  <c:v>533.28638327729834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5-AF73-4BEA-97C6-BC6D644191F1}"/>
            </c:ext>
          </c:extLst>
        </c:ser>
        <c:ser>
          <c:idx val="6"/>
          <c:order val="6"/>
          <c:tx>
            <c:v>Model 6</c:v>
          </c:tx>
          <c:marker>
            <c:symbol val="none"/>
          </c:marker>
          <c:yVal>
            <c:numRef>
              <c:f>Validation!$AJ$1422:$AJ$1725</c:f>
              <c:numCache>
                <c:formatCode>General</c:formatCode>
                <c:ptCount val="304"/>
                <c:pt idx="0">
                  <c:v>512.04972416347528</c:v>
                </c:pt>
                <c:pt idx="1">
                  <c:v>507.42019952383998</c:v>
                </c:pt>
                <c:pt idx="2">
                  <c:v>508.13596724370694</c:v>
                </c:pt>
                <c:pt idx="3">
                  <c:v>499.10742031943022</c:v>
                </c:pt>
                <c:pt idx="4">
                  <c:v>494.94312155349911</c:v>
                </c:pt>
                <c:pt idx="5">
                  <c:v>476.13435960445736</c:v>
                </c:pt>
                <c:pt idx="6">
                  <c:v>472.6565229326672</c:v>
                </c:pt>
                <c:pt idx="7">
                  <c:v>477.3341142876651</c:v>
                </c:pt>
                <c:pt idx="8">
                  <c:v>476.88971167516127</c:v>
                </c:pt>
                <c:pt idx="9">
                  <c:v>475.73289647467169</c:v>
                </c:pt>
                <c:pt idx="10">
                  <c:v>490.37535621358734</c:v>
                </c:pt>
                <c:pt idx="11">
                  <c:v>482.65211475520459</c:v>
                </c:pt>
                <c:pt idx="12">
                  <c:v>493.34489475322306</c:v>
                </c:pt>
                <c:pt idx="13">
                  <c:v>505.68360977187257</c:v>
                </c:pt>
                <c:pt idx="14">
                  <c:v>498.6933363024911</c:v>
                </c:pt>
                <c:pt idx="15">
                  <c:v>486.62834346904862</c:v>
                </c:pt>
                <c:pt idx="16">
                  <c:v>485.72363650288565</c:v>
                </c:pt>
                <c:pt idx="17">
                  <c:v>474.64104713199657</c:v>
                </c:pt>
                <c:pt idx="18">
                  <c:v>486.73150677815505</c:v>
                </c:pt>
                <c:pt idx="19">
                  <c:v>488.48938892226971</c:v>
                </c:pt>
                <c:pt idx="20">
                  <c:v>483.3218366820214</c:v>
                </c:pt>
                <c:pt idx="21">
                  <c:v>498.23357265954189</c:v>
                </c:pt>
                <c:pt idx="22">
                  <c:v>501.17262767772559</c:v>
                </c:pt>
                <c:pt idx="23">
                  <c:v>500.10488038661896</c:v>
                </c:pt>
                <c:pt idx="24">
                  <c:v>500.74283750149868</c:v>
                </c:pt>
                <c:pt idx="25">
                  <c:v>489.3078282287334</c:v>
                </c:pt>
                <c:pt idx="26">
                  <c:v>486.81414928862898</c:v>
                </c:pt>
                <c:pt idx="27">
                  <c:v>482.58215735296449</c:v>
                </c:pt>
                <c:pt idx="28">
                  <c:v>475.47958846017622</c:v>
                </c:pt>
                <c:pt idx="29">
                  <c:v>473.15591214898961</c:v>
                </c:pt>
                <c:pt idx="30">
                  <c:v>472.37757258853111</c:v>
                </c:pt>
                <c:pt idx="31">
                  <c:v>455.14590981183574</c:v>
                </c:pt>
                <c:pt idx="32">
                  <c:v>445.89904214215642</c:v>
                </c:pt>
                <c:pt idx="33">
                  <c:v>440.27487111382209</c:v>
                </c:pt>
                <c:pt idx="34">
                  <c:v>436.50995686274376</c:v>
                </c:pt>
                <c:pt idx="35">
                  <c:v>449.90543096603477</c:v>
                </c:pt>
                <c:pt idx="36">
                  <c:v>456.36224009965213</c:v>
                </c:pt>
                <c:pt idx="37">
                  <c:v>467.23614306639331</c:v>
                </c:pt>
                <c:pt idx="38">
                  <c:v>475.96456897761516</c:v>
                </c:pt>
                <c:pt idx="39">
                  <c:v>489.0266591078198</c:v>
                </c:pt>
                <c:pt idx="40">
                  <c:v>491.56813431181979</c:v>
                </c:pt>
                <c:pt idx="41">
                  <c:v>494.35637910640429</c:v>
                </c:pt>
                <c:pt idx="42">
                  <c:v>461.36030345454435</c:v>
                </c:pt>
                <c:pt idx="43">
                  <c:v>466.94909155643165</c:v>
                </c:pt>
                <c:pt idx="44">
                  <c:v>481.39812539356581</c:v>
                </c:pt>
                <c:pt idx="45">
                  <c:v>477.02295710612174</c:v>
                </c:pt>
                <c:pt idx="46">
                  <c:v>485.05611854208979</c:v>
                </c:pt>
                <c:pt idx="47">
                  <c:v>490.42399122368283</c:v>
                </c:pt>
                <c:pt idx="48">
                  <c:v>489.04953546485194</c:v>
                </c:pt>
                <c:pt idx="49">
                  <c:v>492.97719725584363</c:v>
                </c:pt>
                <c:pt idx="50">
                  <c:v>484.9696618671195</c:v>
                </c:pt>
                <c:pt idx="51">
                  <c:v>485.36561294351674</c:v>
                </c:pt>
                <c:pt idx="52">
                  <c:v>485.24102928619686</c:v>
                </c:pt>
                <c:pt idx="53">
                  <c:v>490.28215986602845</c:v>
                </c:pt>
                <c:pt idx="54">
                  <c:v>490.0239848477774</c:v>
                </c:pt>
                <c:pt idx="55">
                  <c:v>506.02414417348666</c:v>
                </c:pt>
                <c:pt idx="56">
                  <c:v>508.10485358216488</c:v>
                </c:pt>
                <c:pt idx="57">
                  <c:v>500.60422415209536</c:v>
                </c:pt>
                <c:pt idx="58">
                  <c:v>506.1265287707173</c:v>
                </c:pt>
                <c:pt idx="59">
                  <c:v>503.99266590907143</c:v>
                </c:pt>
                <c:pt idx="60">
                  <c:v>492.19992696426181</c:v>
                </c:pt>
                <c:pt idx="61">
                  <c:v>492.68046065504421</c:v>
                </c:pt>
                <c:pt idx="62">
                  <c:v>486.83976924643241</c:v>
                </c:pt>
                <c:pt idx="63">
                  <c:v>485.71565148338016</c:v>
                </c:pt>
                <c:pt idx="64">
                  <c:v>490.66458756675075</c:v>
                </c:pt>
                <c:pt idx="65">
                  <c:v>482.4909423193231</c:v>
                </c:pt>
                <c:pt idx="66">
                  <c:v>468.8897508041465</c:v>
                </c:pt>
                <c:pt idx="67">
                  <c:v>462.95032725897579</c:v>
                </c:pt>
                <c:pt idx="68">
                  <c:v>464.31926166805141</c:v>
                </c:pt>
                <c:pt idx="69">
                  <c:v>451.98370403686903</c:v>
                </c:pt>
                <c:pt idx="70">
                  <c:v>454.90968233350304</c:v>
                </c:pt>
                <c:pt idx="71">
                  <c:v>451.4622992665515</c:v>
                </c:pt>
                <c:pt idx="72">
                  <c:v>458.68609881016471</c:v>
                </c:pt>
                <c:pt idx="73">
                  <c:v>453.18290131556023</c:v>
                </c:pt>
                <c:pt idx="74">
                  <c:v>450.46120672626165</c:v>
                </c:pt>
                <c:pt idx="75">
                  <c:v>460.45145673406682</c:v>
                </c:pt>
                <c:pt idx="76">
                  <c:v>463.1207396602133</c:v>
                </c:pt>
                <c:pt idx="77">
                  <c:v>464.54916943043457</c:v>
                </c:pt>
                <c:pt idx="78">
                  <c:v>470.84646451025282</c:v>
                </c:pt>
                <c:pt idx="79">
                  <c:v>476.22019836534383</c:v>
                </c:pt>
                <c:pt idx="80">
                  <c:v>476.34467256316611</c:v>
                </c:pt>
                <c:pt idx="81">
                  <c:v>482.47424589253779</c:v>
                </c:pt>
                <c:pt idx="82">
                  <c:v>480.79226944370708</c:v>
                </c:pt>
                <c:pt idx="83">
                  <c:v>480.92667507264497</c:v>
                </c:pt>
                <c:pt idx="84">
                  <c:v>481.47285816312001</c:v>
                </c:pt>
                <c:pt idx="85">
                  <c:v>490.05157183194308</c:v>
                </c:pt>
                <c:pt idx="86">
                  <c:v>507.75767871043752</c:v>
                </c:pt>
                <c:pt idx="87">
                  <c:v>513.14742477653692</c:v>
                </c:pt>
                <c:pt idx="88">
                  <c:v>516.27957949583083</c:v>
                </c:pt>
                <c:pt idx="89">
                  <c:v>514.31227239838984</c:v>
                </c:pt>
                <c:pt idx="90">
                  <c:v>527.31772336107952</c:v>
                </c:pt>
                <c:pt idx="91">
                  <c:v>530.28294923300143</c:v>
                </c:pt>
                <c:pt idx="92">
                  <c:v>527.22033032877675</c:v>
                </c:pt>
                <c:pt idx="93">
                  <c:v>528.44919747315566</c:v>
                </c:pt>
                <c:pt idx="94">
                  <c:v>526.17999083958784</c:v>
                </c:pt>
                <c:pt idx="95">
                  <c:v>525.77450816258113</c:v>
                </c:pt>
                <c:pt idx="96">
                  <c:v>522.70537850151413</c:v>
                </c:pt>
                <c:pt idx="97">
                  <c:v>537.97904460258962</c:v>
                </c:pt>
                <c:pt idx="98">
                  <c:v>534.2621697632942</c:v>
                </c:pt>
                <c:pt idx="99">
                  <c:v>530.20431665767069</c:v>
                </c:pt>
                <c:pt idx="100">
                  <c:v>537.11305180925206</c:v>
                </c:pt>
                <c:pt idx="101">
                  <c:v>538.67883156539233</c:v>
                </c:pt>
                <c:pt idx="102">
                  <c:v>541.21552335262174</c:v>
                </c:pt>
                <c:pt idx="103">
                  <c:v>543.57082408875181</c:v>
                </c:pt>
                <c:pt idx="104">
                  <c:v>541.19166410057073</c:v>
                </c:pt>
                <c:pt idx="105">
                  <c:v>600.16512505401761</c:v>
                </c:pt>
                <c:pt idx="106">
                  <c:v>615.3274556519325</c:v>
                </c:pt>
                <c:pt idx="107">
                  <c:v>606.23206246811071</c:v>
                </c:pt>
                <c:pt idx="108">
                  <c:v>611.10506595717891</c:v>
                </c:pt>
                <c:pt idx="109">
                  <c:v>612.6968424874342</c:v>
                </c:pt>
                <c:pt idx="110">
                  <c:v>611.63791329083574</c:v>
                </c:pt>
                <c:pt idx="111">
                  <c:v>616.04746475678417</c:v>
                </c:pt>
                <c:pt idx="112">
                  <c:v>618.28857761825475</c:v>
                </c:pt>
                <c:pt idx="113">
                  <c:v>616.07950028354526</c:v>
                </c:pt>
                <c:pt idx="114">
                  <c:v>618.47611590499969</c:v>
                </c:pt>
                <c:pt idx="115">
                  <c:v>613.59864534096187</c:v>
                </c:pt>
                <c:pt idx="116">
                  <c:v>614.75011595680553</c:v>
                </c:pt>
                <c:pt idx="117">
                  <c:v>615.4735189961923</c:v>
                </c:pt>
                <c:pt idx="118">
                  <c:v>619.47777842583196</c:v>
                </c:pt>
                <c:pt idx="119">
                  <c:v>623.69679925219862</c:v>
                </c:pt>
                <c:pt idx="120">
                  <c:v>624.44408470998246</c:v>
                </c:pt>
                <c:pt idx="121">
                  <c:v>626.44614088632352</c:v>
                </c:pt>
                <c:pt idx="122">
                  <c:v>624.59144305016207</c:v>
                </c:pt>
                <c:pt idx="123">
                  <c:v>622.63606249287432</c:v>
                </c:pt>
                <c:pt idx="124">
                  <c:v>617.20650834999105</c:v>
                </c:pt>
                <c:pt idx="125">
                  <c:v>603.58028423055589</c:v>
                </c:pt>
                <c:pt idx="126">
                  <c:v>596.12238800437376</c:v>
                </c:pt>
                <c:pt idx="127">
                  <c:v>584.29941159351392</c:v>
                </c:pt>
                <c:pt idx="128">
                  <c:v>583.50579447878795</c:v>
                </c:pt>
                <c:pt idx="129">
                  <c:v>596.0302893347847</c:v>
                </c:pt>
                <c:pt idx="130">
                  <c:v>589.91537111438777</c:v>
                </c:pt>
                <c:pt idx="131">
                  <c:v>591.135190689149</c:v>
                </c:pt>
                <c:pt idx="132">
                  <c:v>583.87396957866781</c:v>
                </c:pt>
                <c:pt idx="133">
                  <c:v>589.82333019365933</c:v>
                </c:pt>
                <c:pt idx="134">
                  <c:v>582.19739194107467</c:v>
                </c:pt>
                <c:pt idx="135">
                  <c:v>556.32182114221473</c:v>
                </c:pt>
                <c:pt idx="136">
                  <c:v>565.56491681771797</c:v>
                </c:pt>
                <c:pt idx="137">
                  <c:v>571.46462294069715</c:v>
                </c:pt>
                <c:pt idx="138">
                  <c:v>571.59675378248028</c:v>
                </c:pt>
                <c:pt idx="139">
                  <c:v>578.51806326577332</c:v>
                </c:pt>
                <c:pt idx="140">
                  <c:v>587.06370327162654</c:v>
                </c:pt>
                <c:pt idx="141">
                  <c:v>590.0887975001167</c:v>
                </c:pt>
                <c:pt idx="142">
                  <c:v>591.41511244539413</c:v>
                </c:pt>
                <c:pt idx="143">
                  <c:v>592.45496744152251</c:v>
                </c:pt>
                <c:pt idx="144">
                  <c:v>594.6046036048217</c:v>
                </c:pt>
                <c:pt idx="145">
                  <c:v>594.7631533805677</c:v>
                </c:pt>
                <c:pt idx="146">
                  <c:v>590.32607324595017</c:v>
                </c:pt>
                <c:pt idx="147">
                  <c:v>591.894800513321</c:v>
                </c:pt>
                <c:pt idx="148">
                  <c:v>590.80646509937355</c:v>
                </c:pt>
                <c:pt idx="149">
                  <c:v>594.6771080990444</c:v>
                </c:pt>
                <c:pt idx="150">
                  <c:v>602.68510531867935</c:v>
                </c:pt>
                <c:pt idx="151">
                  <c:v>601.8323562148023</c:v>
                </c:pt>
                <c:pt idx="152">
                  <c:v>598.95435605132889</c:v>
                </c:pt>
                <c:pt idx="153">
                  <c:v>601.35721723319193</c:v>
                </c:pt>
                <c:pt idx="154">
                  <c:v>598.74018353975407</c:v>
                </c:pt>
                <c:pt idx="155">
                  <c:v>593.87084524191869</c:v>
                </c:pt>
                <c:pt idx="156">
                  <c:v>604.30496601724508</c:v>
                </c:pt>
                <c:pt idx="157">
                  <c:v>601.62311290597131</c:v>
                </c:pt>
                <c:pt idx="158">
                  <c:v>612.68592649264917</c:v>
                </c:pt>
                <c:pt idx="159">
                  <c:v>616.23017649875874</c:v>
                </c:pt>
                <c:pt idx="160">
                  <c:v>615.27729489514695</c:v>
                </c:pt>
                <c:pt idx="161">
                  <c:v>616.9251316505779</c:v>
                </c:pt>
                <c:pt idx="162">
                  <c:v>638.84578572099645</c:v>
                </c:pt>
                <c:pt idx="163">
                  <c:v>630.43237498496524</c:v>
                </c:pt>
                <c:pt idx="164">
                  <c:v>611.74669482907893</c:v>
                </c:pt>
                <c:pt idx="165">
                  <c:v>613.08090433502059</c:v>
                </c:pt>
                <c:pt idx="166">
                  <c:v>619.52952096630975</c:v>
                </c:pt>
                <c:pt idx="167">
                  <c:v>615.26891327634166</c:v>
                </c:pt>
                <c:pt idx="168">
                  <c:v>601.05427762312161</c:v>
                </c:pt>
                <c:pt idx="169">
                  <c:v>601.36978018644027</c:v>
                </c:pt>
                <c:pt idx="170">
                  <c:v>610.80320149185718</c:v>
                </c:pt>
                <c:pt idx="171">
                  <c:v>610.59865684389206</c:v>
                </c:pt>
                <c:pt idx="172">
                  <c:v>609.6828104272231</c:v>
                </c:pt>
                <c:pt idx="173">
                  <c:v>611.3262134375575</c:v>
                </c:pt>
                <c:pt idx="174">
                  <c:v>614.03179055872454</c:v>
                </c:pt>
                <c:pt idx="175">
                  <c:v>617.76192139793852</c:v>
                </c:pt>
                <c:pt idx="176">
                  <c:v>616.05643306279831</c:v>
                </c:pt>
                <c:pt idx="177">
                  <c:v>616.31011963494166</c:v>
                </c:pt>
                <c:pt idx="178">
                  <c:v>624.24163482933886</c:v>
                </c:pt>
                <c:pt idx="179">
                  <c:v>623.36475880867738</c:v>
                </c:pt>
                <c:pt idx="180">
                  <c:v>623.67156242160581</c:v>
                </c:pt>
                <c:pt idx="181">
                  <c:v>625.27848726987281</c:v>
                </c:pt>
                <c:pt idx="182">
                  <c:v>610.20043446985505</c:v>
                </c:pt>
                <c:pt idx="183">
                  <c:v>611.66172574767938</c:v>
                </c:pt>
                <c:pt idx="184">
                  <c:v>610.18377355425241</c:v>
                </c:pt>
                <c:pt idx="185">
                  <c:v>612.38189368197811</c:v>
                </c:pt>
                <c:pt idx="186">
                  <c:v>600.82257504650204</c:v>
                </c:pt>
                <c:pt idx="187">
                  <c:v>601.01616227747513</c:v>
                </c:pt>
                <c:pt idx="188">
                  <c:v>609.5942180764149</c:v>
                </c:pt>
                <c:pt idx="189">
                  <c:v>591.07267785948136</c:v>
                </c:pt>
                <c:pt idx="190">
                  <c:v>592.74248660503281</c:v>
                </c:pt>
                <c:pt idx="191">
                  <c:v>592.43781932587251</c:v>
                </c:pt>
                <c:pt idx="192">
                  <c:v>576.33060989886485</c:v>
                </c:pt>
                <c:pt idx="193">
                  <c:v>570.79069863610403</c:v>
                </c:pt>
                <c:pt idx="194">
                  <c:v>570.09025546235023</c:v>
                </c:pt>
                <c:pt idx="195">
                  <c:v>557.06797584427795</c:v>
                </c:pt>
                <c:pt idx="196">
                  <c:v>561.49205436076875</c:v>
                </c:pt>
                <c:pt idx="197">
                  <c:v>561.18588760572584</c:v>
                </c:pt>
                <c:pt idx="198">
                  <c:v>575.59263976515808</c:v>
                </c:pt>
                <c:pt idx="199">
                  <c:v>577.0267940408138</c:v>
                </c:pt>
                <c:pt idx="200">
                  <c:v>586.40871999442447</c:v>
                </c:pt>
                <c:pt idx="201">
                  <c:v>580.28310471772829</c:v>
                </c:pt>
                <c:pt idx="202">
                  <c:v>575.6408830647224</c:v>
                </c:pt>
                <c:pt idx="203">
                  <c:v>582.28954494167522</c:v>
                </c:pt>
                <c:pt idx="204">
                  <c:v>581.37717394761853</c:v>
                </c:pt>
                <c:pt idx="205">
                  <c:v>586.32631585437514</c:v>
                </c:pt>
                <c:pt idx="206">
                  <c:v>591.75388688695512</c:v>
                </c:pt>
                <c:pt idx="207">
                  <c:v>587.48401131206276</c:v>
                </c:pt>
                <c:pt idx="208">
                  <c:v>569.87869734353774</c:v>
                </c:pt>
                <c:pt idx="209">
                  <c:v>580.72093348568842</c:v>
                </c:pt>
                <c:pt idx="210">
                  <c:v>577.97058184902312</c:v>
                </c:pt>
                <c:pt idx="211">
                  <c:v>576.51960507831484</c:v>
                </c:pt>
                <c:pt idx="212">
                  <c:v>571.37313335864246</c:v>
                </c:pt>
                <c:pt idx="213">
                  <c:v>576.34379620268248</c:v>
                </c:pt>
                <c:pt idx="214">
                  <c:v>578.35484632136377</c:v>
                </c:pt>
                <c:pt idx="215">
                  <c:v>528.10012868330284</c:v>
                </c:pt>
                <c:pt idx="216">
                  <c:v>523.7275263046464</c:v>
                </c:pt>
                <c:pt idx="217">
                  <c:v>526.70762625656687</c:v>
                </c:pt>
                <c:pt idx="218">
                  <c:v>523.77020926630439</c:v>
                </c:pt>
                <c:pt idx="219">
                  <c:v>532.59484078274954</c:v>
                </c:pt>
                <c:pt idx="220">
                  <c:v>537.76060164172509</c:v>
                </c:pt>
                <c:pt idx="221">
                  <c:v>537.93526720912269</c:v>
                </c:pt>
                <c:pt idx="222">
                  <c:v>544.35783122406997</c:v>
                </c:pt>
                <c:pt idx="223">
                  <c:v>538.91165379187487</c:v>
                </c:pt>
                <c:pt idx="224">
                  <c:v>536.167265092565</c:v>
                </c:pt>
                <c:pt idx="225">
                  <c:v>534.8638739186008</c:v>
                </c:pt>
                <c:pt idx="226">
                  <c:v>535.33299153794553</c:v>
                </c:pt>
                <c:pt idx="227">
                  <c:v>537.68426200341071</c:v>
                </c:pt>
                <c:pt idx="228">
                  <c:v>542.56464890617053</c:v>
                </c:pt>
                <c:pt idx="229">
                  <c:v>535.72619348356545</c:v>
                </c:pt>
                <c:pt idx="230">
                  <c:v>530.1669642581403</c:v>
                </c:pt>
                <c:pt idx="231">
                  <c:v>519.38027300191129</c:v>
                </c:pt>
                <c:pt idx="232">
                  <c:v>530.40696424938051</c:v>
                </c:pt>
                <c:pt idx="233">
                  <c:v>529.6154706935896</c:v>
                </c:pt>
                <c:pt idx="234">
                  <c:v>530.95323397703748</c:v>
                </c:pt>
                <c:pt idx="235">
                  <c:v>524.85157125837782</c:v>
                </c:pt>
                <c:pt idx="236">
                  <c:v>518.94326187845741</c:v>
                </c:pt>
                <c:pt idx="237">
                  <c:v>518.74258093492494</c:v>
                </c:pt>
                <c:pt idx="238">
                  <c:v>519.66730313788548</c:v>
                </c:pt>
                <c:pt idx="239">
                  <c:v>518.19096130959065</c:v>
                </c:pt>
                <c:pt idx="240">
                  <c:v>528.93073987496007</c:v>
                </c:pt>
                <c:pt idx="241">
                  <c:v>525.70083688322518</c:v>
                </c:pt>
                <c:pt idx="242">
                  <c:v>528.15771863610394</c:v>
                </c:pt>
                <c:pt idx="243">
                  <c:v>521.82802849935729</c:v>
                </c:pt>
                <c:pt idx="244">
                  <c:v>519.36566089585006</c:v>
                </c:pt>
                <c:pt idx="245">
                  <c:v>519.57780730660113</c:v>
                </c:pt>
                <c:pt idx="246">
                  <c:v>516.82590223756711</c:v>
                </c:pt>
                <c:pt idx="247">
                  <c:v>509.96406604933037</c:v>
                </c:pt>
                <c:pt idx="248">
                  <c:v>508.84556616289018</c:v>
                </c:pt>
                <c:pt idx="249">
                  <c:v>503.38196282753461</c:v>
                </c:pt>
                <c:pt idx="250">
                  <c:v>500.63596488072426</c:v>
                </c:pt>
                <c:pt idx="251">
                  <c:v>485.87782702548975</c:v>
                </c:pt>
                <c:pt idx="252">
                  <c:v>485.07765867609726</c:v>
                </c:pt>
                <c:pt idx="253">
                  <c:v>492.99756668069114</c:v>
                </c:pt>
                <c:pt idx="254">
                  <c:v>486.95818128056993</c:v>
                </c:pt>
                <c:pt idx="255">
                  <c:v>480.80644196351238</c:v>
                </c:pt>
                <c:pt idx="256">
                  <c:v>475.71236090822578</c:v>
                </c:pt>
                <c:pt idx="257">
                  <c:v>482.79181325865954</c:v>
                </c:pt>
                <c:pt idx="258">
                  <c:v>493.2406288213416</c:v>
                </c:pt>
                <c:pt idx="259">
                  <c:v>497.3274618825987</c:v>
                </c:pt>
                <c:pt idx="260">
                  <c:v>506.47649686043462</c:v>
                </c:pt>
                <c:pt idx="261">
                  <c:v>532.03667032179715</c:v>
                </c:pt>
                <c:pt idx="262">
                  <c:v>534.95811086447998</c:v>
                </c:pt>
                <c:pt idx="263">
                  <c:v>546.59742818039297</c:v>
                </c:pt>
                <c:pt idx="264">
                  <c:v>533.26240177412228</c:v>
                </c:pt>
                <c:pt idx="265">
                  <c:v>528.03806692925741</c:v>
                </c:pt>
                <c:pt idx="266">
                  <c:v>534.68558294806667</c:v>
                </c:pt>
                <c:pt idx="267">
                  <c:v>537.67629428351722</c:v>
                </c:pt>
                <c:pt idx="268">
                  <c:v>529.08517129116785</c:v>
                </c:pt>
                <c:pt idx="269">
                  <c:v>596.52550091969965</c:v>
                </c:pt>
                <c:pt idx="270">
                  <c:v>593.15442466807178</c:v>
                </c:pt>
                <c:pt idx="271">
                  <c:v>601.02671024327992</c:v>
                </c:pt>
                <c:pt idx="272">
                  <c:v>598.70887128298159</c:v>
                </c:pt>
                <c:pt idx="273">
                  <c:v>606.57654497423812</c:v>
                </c:pt>
                <c:pt idx="274">
                  <c:v>617.80025470129931</c:v>
                </c:pt>
                <c:pt idx="275">
                  <c:v>617.63616320404299</c:v>
                </c:pt>
                <c:pt idx="276">
                  <c:v>622.44263418321043</c:v>
                </c:pt>
                <c:pt idx="277">
                  <c:v>607.70856463913231</c:v>
                </c:pt>
                <c:pt idx="278">
                  <c:v>611.2202823193627</c:v>
                </c:pt>
                <c:pt idx="279">
                  <c:v>604.02530273897605</c:v>
                </c:pt>
                <c:pt idx="280">
                  <c:v>605.99372921301324</c:v>
                </c:pt>
                <c:pt idx="281">
                  <c:v>592.83267576435424</c:v>
                </c:pt>
                <c:pt idx="282">
                  <c:v>600.99576103876439</c:v>
                </c:pt>
                <c:pt idx="283">
                  <c:v>578.17273852441781</c:v>
                </c:pt>
                <c:pt idx="284">
                  <c:v>579.08484541961934</c:v>
                </c:pt>
                <c:pt idx="285">
                  <c:v>547.76016979251142</c:v>
                </c:pt>
                <c:pt idx="286">
                  <c:v>572.86927602177389</c:v>
                </c:pt>
                <c:pt idx="287">
                  <c:v>549.48727186652513</c:v>
                </c:pt>
                <c:pt idx="288">
                  <c:v>560.99768605145255</c:v>
                </c:pt>
                <c:pt idx="289">
                  <c:v>564.87271340419261</c:v>
                </c:pt>
                <c:pt idx="290">
                  <c:v>556.36512877935263</c:v>
                </c:pt>
                <c:pt idx="291">
                  <c:v>540.37818848480924</c:v>
                </c:pt>
                <c:pt idx="292">
                  <c:v>534.20649956887792</c:v>
                </c:pt>
                <c:pt idx="293">
                  <c:v>506.21473370248481</c:v>
                </c:pt>
                <c:pt idx="294">
                  <c:v>491.95428983134138</c:v>
                </c:pt>
                <c:pt idx="295">
                  <c:v>498.60936725068751</c:v>
                </c:pt>
                <c:pt idx="296">
                  <c:v>517.51875000818404</c:v>
                </c:pt>
                <c:pt idx="297">
                  <c:v>522.45434163928871</c:v>
                </c:pt>
                <c:pt idx="298">
                  <c:v>520.41278097595932</c:v>
                </c:pt>
                <c:pt idx="299">
                  <c:v>527.68160543569206</c:v>
                </c:pt>
                <c:pt idx="300">
                  <c:v>538.92268318750405</c:v>
                </c:pt>
                <c:pt idx="301">
                  <c:v>540.34806687703247</c:v>
                </c:pt>
                <c:pt idx="302">
                  <c:v>541.25620075774316</c:v>
                </c:pt>
                <c:pt idx="303">
                  <c:v>533.37334694685592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6-AF73-4BEA-97C6-BC6D644191F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6198976"/>
        <c:axId val="76199552"/>
      </c:scatterChart>
      <c:valAx>
        <c:axId val="76198976"/>
        <c:scaling>
          <c:orientation val="minMax"/>
          <c:max val="310"/>
          <c:min val="0"/>
        </c:scaling>
        <c:delete val="0"/>
        <c:axPos val="b"/>
        <c:majorTickMark val="out"/>
        <c:minorTickMark val="none"/>
        <c:tickLblPos val="nextTo"/>
        <c:crossAx val="76199552"/>
        <c:crosses val="autoZero"/>
        <c:crossBetween val="midCat"/>
        <c:minorUnit val="10"/>
      </c:valAx>
      <c:valAx>
        <c:axId val="76199552"/>
        <c:scaling>
          <c:orientation val="minMax"/>
          <c:max val="650"/>
          <c:min val="430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76198976"/>
        <c:crosses val="autoZero"/>
        <c:crossBetween val="midCat"/>
        <c:majorUnit val="10"/>
      </c:valAx>
    </c:plotArea>
    <c:legend>
      <c:legendPos val="r"/>
      <c:overlay val="0"/>
    </c:legend>
    <c:plotVisOnly val="1"/>
    <c:dispBlanksAs val="gap"/>
    <c:showDLblsOverMax val="0"/>
  </c:chart>
  <c:spPr>
    <a:gradFill rotWithShape="1">
      <a:gsLst>
        <a:gs pos="0">
          <a:schemeClr val="dk1">
            <a:tint val="50000"/>
            <a:satMod val="300000"/>
          </a:schemeClr>
        </a:gs>
        <a:gs pos="35000">
          <a:schemeClr val="dk1">
            <a:tint val="37000"/>
            <a:satMod val="300000"/>
          </a:schemeClr>
        </a:gs>
        <a:gs pos="100000">
          <a:schemeClr val="dk1">
            <a:tint val="15000"/>
            <a:satMod val="350000"/>
          </a:schemeClr>
        </a:gs>
      </a:gsLst>
      <a:lin ang="16200000" scaled="1"/>
    </a:gradFill>
    <a:ln w="9525" cap="flat" cmpd="sng" algn="ctr">
      <a:solidFill>
        <a:schemeClr val="dk1">
          <a:shade val="95000"/>
          <a:satMod val="105000"/>
        </a:schemeClr>
      </a:solidFill>
      <a:prstDash val="solid"/>
    </a:ln>
    <a:effectLst>
      <a:outerShdw blurRad="40000" dist="20000" dir="5400000" rotWithShape="0">
        <a:srgbClr val="000000">
          <a:alpha val="38000"/>
        </a:srgbClr>
      </a:outerShdw>
    </a:effectLst>
  </c:spPr>
  <c:txPr>
    <a:bodyPr/>
    <a:lstStyle/>
    <a:p>
      <a:pPr>
        <a:defRPr>
          <a:solidFill>
            <a:schemeClr val="dk1"/>
          </a:solidFill>
          <a:latin typeface="+mn-lt"/>
          <a:ea typeface="+mn-ea"/>
          <a:cs typeface="+mn-cs"/>
        </a:defRPr>
      </a:pPr>
      <a:endParaRPr lang="en-US"/>
    </a:p>
  </c:txPr>
  <c:externalData r:id="rId1">
    <c:autoUpdate val="0"/>
  </c:externalData>
  <c:userShapes r:id="rId2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33"/>
    </mc:Choice>
    <mc:Fallback>
      <c:style val="33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dirty="0"/>
              <a:t>SSE</a:t>
            </a:r>
            <a:endParaRPr lang="en-GB" dirty="0"/>
          </a:p>
        </c:rich>
      </c:tx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invertIfNegative val="0"/>
          <c:cat>
            <c:multiLvlStrRef>
              <c:f>Validation2!$A$1:$F$2</c:f>
              <c:multiLvlStrCache>
                <c:ptCount val="6"/>
                <c:lvl>
                  <c:pt idx="0">
                    <c:v>SSE1</c:v>
                  </c:pt>
                  <c:pt idx="1">
                    <c:v>SSE2</c:v>
                  </c:pt>
                  <c:pt idx="2">
                    <c:v>SSE3</c:v>
                  </c:pt>
                  <c:pt idx="3">
                    <c:v>SSE4</c:v>
                  </c:pt>
                  <c:pt idx="4">
                    <c:v>SSE5</c:v>
                  </c:pt>
                  <c:pt idx="5">
                    <c:v>SSE6</c:v>
                  </c:pt>
                </c:lvl>
                <c:lvl>
                  <c:pt idx="0">
                    <c:v>Validation set</c:v>
                  </c:pt>
                </c:lvl>
              </c:multiLvlStrCache>
            </c:multiLvlStrRef>
          </c:cat>
          <c:val>
            <c:numRef>
              <c:f>Validation2!$A$3:$F$3</c:f>
              <c:numCache>
                <c:formatCode>General</c:formatCode>
                <c:ptCount val="6"/>
                <c:pt idx="0">
                  <c:v>7.7154976939303371E-2</c:v>
                </c:pt>
                <c:pt idx="1">
                  <c:v>7.5965886298055563E-2</c:v>
                </c:pt>
                <c:pt idx="2">
                  <c:v>7.572952130777981E-2</c:v>
                </c:pt>
                <c:pt idx="3">
                  <c:v>7.6134616777407099E-2</c:v>
                </c:pt>
                <c:pt idx="4">
                  <c:v>7.6217571676599899E-2</c:v>
                </c:pt>
                <c:pt idx="5">
                  <c:v>7.6063650069288211E-2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74B-45D3-88F3-068A9CEF8AE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25003264"/>
        <c:axId val="125723200"/>
      </c:barChart>
      <c:catAx>
        <c:axId val="125003264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crossAx val="125723200"/>
        <c:crosses val="autoZero"/>
        <c:auto val="1"/>
        <c:lblAlgn val="ctr"/>
        <c:lblOffset val="100"/>
        <c:noMultiLvlLbl val="0"/>
      </c:catAx>
      <c:valAx>
        <c:axId val="125723200"/>
        <c:scaling>
          <c:orientation val="minMax"/>
        </c:scaling>
        <c:delete val="0"/>
        <c:axPos val="l"/>
        <c:majorGridlines/>
        <c:numFmt formatCode="General" sourceLinked="1"/>
        <c:majorTickMark val="none"/>
        <c:minorTickMark val="none"/>
        <c:tickLblPos val="nextTo"/>
        <c:crossAx val="125003264"/>
        <c:crosses val="autoZero"/>
        <c:crossBetween val="between"/>
      </c:valAx>
    </c:plotArea>
    <c:legend>
      <c:legendPos val="r"/>
      <c:overlay val="0"/>
    </c:legend>
    <c:plotVisOnly val="1"/>
    <c:dispBlanksAs val="gap"/>
    <c:showDLblsOverMax val="0"/>
  </c:chart>
  <c:spPr>
    <a:gradFill rotWithShape="1">
      <a:gsLst>
        <a:gs pos="0">
          <a:schemeClr val="dk1">
            <a:tint val="50000"/>
            <a:satMod val="300000"/>
          </a:schemeClr>
        </a:gs>
        <a:gs pos="35000">
          <a:schemeClr val="dk1">
            <a:tint val="37000"/>
            <a:satMod val="300000"/>
          </a:schemeClr>
        </a:gs>
        <a:gs pos="100000">
          <a:schemeClr val="dk1">
            <a:tint val="15000"/>
            <a:satMod val="350000"/>
          </a:schemeClr>
        </a:gs>
      </a:gsLst>
      <a:lin ang="16200000" scaled="1"/>
    </a:gradFill>
    <a:ln w="9525" cap="flat" cmpd="sng" algn="ctr">
      <a:solidFill>
        <a:schemeClr val="dk1">
          <a:shade val="95000"/>
          <a:satMod val="105000"/>
        </a:schemeClr>
      </a:solidFill>
      <a:prstDash val="solid"/>
    </a:ln>
    <a:effectLst>
      <a:outerShdw blurRad="40000" dist="20000" dir="5400000" rotWithShape="0">
        <a:srgbClr val="000000">
          <a:alpha val="38000"/>
        </a:srgbClr>
      </a:outerShdw>
    </a:effectLst>
  </c:spPr>
  <c:txPr>
    <a:bodyPr/>
    <a:lstStyle/>
    <a:p>
      <a:pPr>
        <a:defRPr>
          <a:solidFill>
            <a:schemeClr val="dk1"/>
          </a:solidFill>
          <a:latin typeface="+mn-lt"/>
          <a:ea typeface="+mn-ea"/>
          <a:cs typeface="+mn-cs"/>
        </a:defRPr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33"/>
    </mc:Choice>
    <mc:Fallback>
      <c:style val="33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dirty="0"/>
              <a:t>% Right Signal</a:t>
            </a:r>
          </a:p>
        </c:rich>
      </c:tx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Validation2!$A$23</c:f>
              <c:strCache>
                <c:ptCount val="1"/>
                <c:pt idx="0">
                  <c:v>% Right</c:v>
                </c:pt>
              </c:strCache>
            </c:strRef>
          </c:tx>
          <c:invertIfNegative val="0"/>
          <c:cat>
            <c:strRef>
              <c:f>Validation2!$B$21:$G$22</c:f>
              <c:strCache>
                <c:ptCount val="6"/>
                <c:pt idx="0">
                  <c:v>Right Signals1  </c:v>
                </c:pt>
                <c:pt idx="1">
                  <c:v>Right Signals2 </c:v>
                </c:pt>
                <c:pt idx="2">
                  <c:v>Right Signals3</c:v>
                </c:pt>
                <c:pt idx="3">
                  <c:v>Right Signals4</c:v>
                </c:pt>
                <c:pt idx="4">
                  <c:v>Right Signals5</c:v>
                </c:pt>
                <c:pt idx="5">
                  <c:v>Right Signals6</c:v>
                </c:pt>
              </c:strCache>
            </c:strRef>
          </c:cat>
          <c:val>
            <c:numRef>
              <c:f>Validation2!$B$23:$G$23</c:f>
              <c:numCache>
                <c:formatCode>0%</c:formatCode>
                <c:ptCount val="6"/>
                <c:pt idx="0">
                  <c:v>0.45394736842105265</c:v>
                </c:pt>
                <c:pt idx="1">
                  <c:v>0.47039473684210525</c:v>
                </c:pt>
                <c:pt idx="2">
                  <c:v>0.46710526315789475</c:v>
                </c:pt>
                <c:pt idx="3">
                  <c:v>0.45065789473684209</c:v>
                </c:pt>
                <c:pt idx="4">
                  <c:v>0.45394736842105265</c:v>
                </c:pt>
                <c:pt idx="5">
                  <c:v>0.48355263157894735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13A-4F2E-AE0A-F0A99E18AE3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25003776"/>
        <c:axId val="125724928"/>
      </c:barChart>
      <c:catAx>
        <c:axId val="12500377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crossAx val="125724928"/>
        <c:crosses val="autoZero"/>
        <c:auto val="1"/>
        <c:lblAlgn val="ctr"/>
        <c:lblOffset val="100"/>
        <c:noMultiLvlLbl val="0"/>
      </c:catAx>
      <c:valAx>
        <c:axId val="125724928"/>
        <c:scaling>
          <c:orientation val="minMax"/>
        </c:scaling>
        <c:delete val="0"/>
        <c:axPos val="l"/>
        <c:majorGridlines/>
        <c:numFmt formatCode="0%" sourceLinked="1"/>
        <c:majorTickMark val="out"/>
        <c:minorTickMark val="none"/>
        <c:tickLblPos val="nextTo"/>
        <c:crossAx val="125003776"/>
        <c:crosses val="autoZero"/>
        <c:crossBetween val="between"/>
      </c:valAx>
    </c:plotArea>
    <c:plotVisOnly val="1"/>
    <c:dispBlanksAs val="gap"/>
    <c:showDLblsOverMax val="0"/>
  </c:chart>
  <c:spPr>
    <a:gradFill rotWithShape="1">
      <a:gsLst>
        <a:gs pos="0">
          <a:schemeClr val="dk1">
            <a:tint val="50000"/>
            <a:satMod val="300000"/>
          </a:schemeClr>
        </a:gs>
        <a:gs pos="35000">
          <a:schemeClr val="dk1">
            <a:tint val="37000"/>
            <a:satMod val="300000"/>
          </a:schemeClr>
        </a:gs>
        <a:gs pos="100000">
          <a:schemeClr val="dk1">
            <a:tint val="15000"/>
            <a:satMod val="350000"/>
          </a:schemeClr>
        </a:gs>
      </a:gsLst>
      <a:lin ang="16200000" scaled="1"/>
    </a:gradFill>
    <a:ln w="9525" cap="flat" cmpd="sng" algn="ctr">
      <a:solidFill>
        <a:schemeClr val="dk1">
          <a:shade val="95000"/>
          <a:satMod val="105000"/>
        </a:schemeClr>
      </a:solidFill>
      <a:prstDash val="solid"/>
    </a:ln>
    <a:effectLst>
      <a:outerShdw blurRad="40000" dist="20000" dir="5400000" rotWithShape="0">
        <a:srgbClr val="000000">
          <a:alpha val="38000"/>
        </a:srgbClr>
      </a:outerShdw>
    </a:effectLst>
  </c:spPr>
  <c:txPr>
    <a:bodyPr/>
    <a:lstStyle/>
    <a:p>
      <a:pPr>
        <a:defRPr>
          <a:solidFill>
            <a:schemeClr val="dk1"/>
          </a:solidFill>
          <a:latin typeface="+mn-lt"/>
          <a:ea typeface="+mn-ea"/>
          <a:cs typeface="+mn-cs"/>
        </a:defRPr>
      </a:pPr>
      <a:endParaRPr lang="en-US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33"/>
    </mc:Choice>
    <mc:Fallback>
      <c:style val="33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GB" dirty="0"/>
              <a:t>P/L</a:t>
            </a:r>
          </a:p>
        </c:rich>
      </c:tx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invertIfNegative val="0"/>
          <c:cat>
            <c:strRef>
              <c:f>'P&amp;L (validation)'!$I$2:$I$7</c:f>
              <c:strCache>
                <c:ptCount val="6"/>
                <c:pt idx="0">
                  <c:v>Model 1</c:v>
                </c:pt>
                <c:pt idx="1">
                  <c:v>Model 2</c:v>
                </c:pt>
                <c:pt idx="2">
                  <c:v>Model 3</c:v>
                </c:pt>
                <c:pt idx="3">
                  <c:v>Model 4</c:v>
                </c:pt>
                <c:pt idx="4">
                  <c:v>Model 5</c:v>
                </c:pt>
                <c:pt idx="5">
                  <c:v>Model 6</c:v>
                </c:pt>
              </c:strCache>
            </c:strRef>
          </c:cat>
          <c:val>
            <c:numRef>
              <c:f>'P&amp;L (validation)'!$J$2:$J$7</c:f>
              <c:numCache>
                <c:formatCode>0.00%</c:formatCode>
                <c:ptCount val="6"/>
                <c:pt idx="0">
                  <c:v>0.4022069010617747</c:v>
                </c:pt>
                <c:pt idx="1">
                  <c:v>0.40642185837031491</c:v>
                </c:pt>
                <c:pt idx="2">
                  <c:v>0.67540930071860172</c:v>
                </c:pt>
                <c:pt idx="3">
                  <c:v>0.82536640972598174</c:v>
                </c:pt>
                <c:pt idx="4">
                  <c:v>0.5952928458093999</c:v>
                </c:pt>
                <c:pt idx="5">
                  <c:v>0.68244216165124583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9B9-4573-B0CD-0CA6DD00E51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25004288"/>
        <c:axId val="125727808"/>
      </c:barChart>
      <c:catAx>
        <c:axId val="125004288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crossAx val="125727808"/>
        <c:crosses val="autoZero"/>
        <c:auto val="1"/>
        <c:lblAlgn val="ctr"/>
        <c:lblOffset val="100"/>
        <c:noMultiLvlLbl val="0"/>
      </c:catAx>
      <c:valAx>
        <c:axId val="125727808"/>
        <c:scaling>
          <c:orientation val="minMax"/>
        </c:scaling>
        <c:delete val="0"/>
        <c:axPos val="l"/>
        <c:majorGridlines/>
        <c:numFmt formatCode="0.00%" sourceLinked="1"/>
        <c:majorTickMark val="none"/>
        <c:minorTickMark val="none"/>
        <c:tickLblPos val="nextTo"/>
        <c:crossAx val="125004288"/>
        <c:crosses val="autoZero"/>
        <c:crossBetween val="between"/>
      </c:valAx>
    </c:plotArea>
    <c:legend>
      <c:legendPos val="r"/>
      <c:overlay val="0"/>
    </c:legend>
    <c:plotVisOnly val="1"/>
    <c:dispBlanksAs val="gap"/>
    <c:showDLblsOverMax val="0"/>
  </c:chart>
  <c:spPr>
    <a:gradFill rotWithShape="1">
      <a:gsLst>
        <a:gs pos="0">
          <a:schemeClr val="dk1">
            <a:tint val="50000"/>
            <a:satMod val="300000"/>
          </a:schemeClr>
        </a:gs>
        <a:gs pos="35000">
          <a:schemeClr val="dk1">
            <a:tint val="37000"/>
            <a:satMod val="300000"/>
          </a:schemeClr>
        </a:gs>
        <a:gs pos="100000">
          <a:schemeClr val="dk1">
            <a:tint val="15000"/>
            <a:satMod val="350000"/>
          </a:schemeClr>
        </a:gs>
      </a:gsLst>
      <a:lin ang="16200000" scaled="1"/>
    </a:gradFill>
    <a:ln w="9525" cap="flat" cmpd="sng" algn="ctr">
      <a:solidFill>
        <a:schemeClr val="dk1">
          <a:shade val="95000"/>
          <a:satMod val="105000"/>
        </a:schemeClr>
      </a:solidFill>
      <a:prstDash val="solid"/>
    </a:ln>
    <a:effectLst>
      <a:outerShdw blurRad="40000" dist="20000" dir="5400000" rotWithShape="0">
        <a:srgbClr val="000000">
          <a:alpha val="38000"/>
        </a:srgbClr>
      </a:outerShdw>
    </a:effectLst>
  </c:spPr>
  <c:txPr>
    <a:bodyPr/>
    <a:lstStyle/>
    <a:p>
      <a:pPr>
        <a:defRPr>
          <a:solidFill>
            <a:schemeClr val="dk1"/>
          </a:solidFill>
          <a:latin typeface="+mn-lt"/>
          <a:ea typeface="+mn-ea"/>
          <a:cs typeface="+mn-cs"/>
        </a:defRPr>
      </a:pPr>
      <a:endParaRPr lang="en-US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33"/>
    </mc:Choice>
    <mc:Fallback>
      <c:style val="33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invertIfNegative val="0"/>
          <c:cat>
            <c:multiLvlStrRef>
              <c:f>Testing!$R$10:$S$11</c:f>
              <c:multiLvlStrCache>
                <c:ptCount val="2"/>
                <c:lvl>
                  <c:pt idx="0">
                    <c:v>Right Signals3</c:v>
                  </c:pt>
                  <c:pt idx="1">
                    <c:v>Right Signals6</c:v>
                  </c:pt>
                </c:lvl>
                <c:lvl>
                  <c:pt idx="0">
                    <c:v>% Right</c:v>
                  </c:pt>
                </c:lvl>
              </c:multiLvlStrCache>
            </c:multiLvlStrRef>
          </c:cat>
          <c:val>
            <c:numRef>
              <c:f>Testing!$R$12:$S$12</c:f>
              <c:numCache>
                <c:formatCode>0.00%</c:formatCode>
                <c:ptCount val="2"/>
                <c:pt idx="0">
                  <c:v>0.52786885245901638</c:v>
                </c:pt>
                <c:pt idx="1">
                  <c:v>0.4885245901639344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8F1-408D-A940-D0C62E6CCB7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26229504"/>
        <c:axId val="125729536"/>
      </c:barChart>
      <c:catAx>
        <c:axId val="12622950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crossAx val="125729536"/>
        <c:crosses val="autoZero"/>
        <c:auto val="1"/>
        <c:lblAlgn val="ctr"/>
        <c:lblOffset val="100"/>
        <c:noMultiLvlLbl val="0"/>
      </c:catAx>
      <c:valAx>
        <c:axId val="125729536"/>
        <c:scaling>
          <c:orientation val="minMax"/>
        </c:scaling>
        <c:delete val="0"/>
        <c:axPos val="l"/>
        <c:majorGridlines/>
        <c:numFmt formatCode="0.00%" sourceLinked="1"/>
        <c:majorTickMark val="out"/>
        <c:minorTickMark val="none"/>
        <c:tickLblPos val="nextTo"/>
        <c:crossAx val="126229504"/>
        <c:crosses val="autoZero"/>
        <c:crossBetween val="between"/>
      </c:valAx>
    </c:plotArea>
    <c:plotVisOnly val="1"/>
    <c:dispBlanksAs val="gap"/>
    <c:showDLblsOverMax val="0"/>
  </c:chart>
  <c:spPr>
    <a:gradFill rotWithShape="1">
      <a:gsLst>
        <a:gs pos="0">
          <a:schemeClr val="dk1">
            <a:tint val="50000"/>
            <a:satMod val="300000"/>
          </a:schemeClr>
        </a:gs>
        <a:gs pos="35000">
          <a:schemeClr val="dk1">
            <a:tint val="37000"/>
            <a:satMod val="300000"/>
          </a:schemeClr>
        </a:gs>
        <a:gs pos="100000">
          <a:schemeClr val="dk1">
            <a:tint val="15000"/>
            <a:satMod val="350000"/>
          </a:schemeClr>
        </a:gs>
      </a:gsLst>
      <a:lin ang="16200000" scaled="1"/>
    </a:gradFill>
    <a:ln w="9525" cap="flat" cmpd="sng" algn="ctr">
      <a:solidFill>
        <a:schemeClr val="dk1">
          <a:shade val="95000"/>
          <a:satMod val="105000"/>
        </a:schemeClr>
      </a:solidFill>
      <a:prstDash val="solid"/>
    </a:ln>
    <a:effectLst>
      <a:outerShdw blurRad="40000" dist="20000" dir="5400000" rotWithShape="0">
        <a:srgbClr val="000000">
          <a:alpha val="38000"/>
        </a:srgbClr>
      </a:outerShdw>
    </a:effectLst>
  </c:spPr>
  <c:txPr>
    <a:bodyPr/>
    <a:lstStyle/>
    <a:p>
      <a:pPr>
        <a:defRPr>
          <a:solidFill>
            <a:schemeClr val="dk1"/>
          </a:solidFill>
          <a:latin typeface="+mn-lt"/>
          <a:ea typeface="+mn-ea"/>
          <a:cs typeface="+mn-cs"/>
        </a:defRPr>
      </a:pPr>
      <a:endParaRPr lang="en-US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33"/>
    </mc:Choice>
    <mc:Fallback>
      <c:style val="33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invertIfNegative val="0"/>
          <c:cat>
            <c:multiLvlStrRef>
              <c:f>Testing!$R$6:$S$7</c:f>
              <c:multiLvlStrCache>
                <c:ptCount val="2"/>
                <c:lvl>
                  <c:pt idx="0">
                    <c:v>SSE3</c:v>
                  </c:pt>
                  <c:pt idx="1">
                    <c:v>SSE6</c:v>
                  </c:pt>
                </c:lvl>
                <c:lvl>
                  <c:pt idx="0">
                    <c:v>SSE</c:v>
                  </c:pt>
                </c:lvl>
              </c:multiLvlStrCache>
            </c:multiLvlStrRef>
          </c:cat>
          <c:val>
            <c:numRef>
              <c:f>Testing!$R$8:$S$8</c:f>
              <c:numCache>
                <c:formatCode>0.000%</c:formatCode>
                <c:ptCount val="2"/>
                <c:pt idx="0">
                  <c:v>6.5427085158484569E-2</c:v>
                </c:pt>
                <c:pt idx="1">
                  <c:v>6.5569128826574063E-2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B5B-4EE9-BD87-AAF454CFEBA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26230016"/>
        <c:axId val="97108544"/>
      </c:barChart>
      <c:catAx>
        <c:axId val="12623001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crossAx val="97108544"/>
        <c:crosses val="autoZero"/>
        <c:auto val="1"/>
        <c:lblAlgn val="ctr"/>
        <c:lblOffset val="100"/>
        <c:noMultiLvlLbl val="0"/>
      </c:catAx>
      <c:valAx>
        <c:axId val="97108544"/>
        <c:scaling>
          <c:orientation val="minMax"/>
        </c:scaling>
        <c:delete val="0"/>
        <c:axPos val="l"/>
        <c:majorGridlines/>
        <c:numFmt formatCode="0.000%" sourceLinked="1"/>
        <c:majorTickMark val="out"/>
        <c:minorTickMark val="none"/>
        <c:tickLblPos val="nextTo"/>
        <c:crossAx val="126230016"/>
        <c:crosses val="autoZero"/>
        <c:crossBetween val="between"/>
      </c:valAx>
    </c:plotArea>
    <c:plotVisOnly val="1"/>
    <c:dispBlanksAs val="gap"/>
    <c:showDLblsOverMax val="0"/>
  </c:chart>
  <c:spPr>
    <a:gradFill rotWithShape="1">
      <a:gsLst>
        <a:gs pos="0">
          <a:schemeClr val="dk1">
            <a:tint val="50000"/>
            <a:satMod val="300000"/>
          </a:schemeClr>
        </a:gs>
        <a:gs pos="35000">
          <a:schemeClr val="dk1">
            <a:tint val="37000"/>
            <a:satMod val="300000"/>
          </a:schemeClr>
        </a:gs>
        <a:gs pos="100000">
          <a:schemeClr val="dk1">
            <a:tint val="15000"/>
            <a:satMod val="350000"/>
          </a:schemeClr>
        </a:gs>
      </a:gsLst>
      <a:lin ang="16200000" scaled="1"/>
    </a:gradFill>
    <a:ln w="9525" cap="flat" cmpd="sng" algn="ctr">
      <a:solidFill>
        <a:schemeClr val="dk1">
          <a:shade val="95000"/>
          <a:satMod val="105000"/>
        </a:schemeClr>
      </a:solidFill>
      <a:prstDash val="solid"/>
    </a:ln>
    <a:effectLst>
      <a:outerShdw blurRad="40000" dist="20000" dir="5400000" rotWithShape="0">
        <a:srgbClr val="000000">
          <a:alpha val="38000"/>
        </a:srgbClr>
      </a:outerShdw>
    </a:effectLst>
  </c:spPr>
  <c:txPr>
    <a:bodyPr/>
    <a:lstStyle/>
    <a:p>
      <a:pPr>
        <a:defRPr>
          <a:solidFill>
            <a:schemeClr val="dk1"/>
          </a:solidFill>
          <a:latin typeface="+mn-lt"/>
          <a:ea typeface="+mn-ea"/>
          <a:cs typeface="+mn-cs"/>
        </a:defRPr>
      </a:pPr>
      <a:endParaRPr lang="en-US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33"/>
    </mc:Choice>
    <mc:Fallback>
      <c:style val="33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invertIfNegative val="0"/>
          <c:cat>
            <c:multiLvlStrRef>
              <c:f>'P&amp;L (testing) (2)'!$AI$7:$AJ$8</c:f>
              <c:multiLvlStrCache>
                <c:ptCount val="2"/>
                <c:lvl>
                  <c:pt idx="0">
                    <c:v>Model 3</c:v>
                  </c:pt>
                  <c:pt idx="1">
                    <c:v>Model 6</c:v>
                  </c:pt>
                </c:lvl>
                <c:lvl>
                  <c:pt idx="0">
                    <c:v>P/L </c:v>
                  </c:pt>
                </c:lvl>
              </c:multiLvlStrCache>
            </c:multiLvlStrRef>
          </c:cat>
          <c:val>
            <c:numRef>
              <c:f>'P&amp;L (testing) (2)'!$AI$9:$AJ$9</c:f>
              <c:numCache>
                <c:formatCode>0.0%</c:formatCode>
                <c:ptCount val="2"/>
                <c:pt idx="0">
                  <c:v>4.2722771338556099E-2</c:v>
                </c:pt>
                <c:pt idx="1">
                  <c:v>-0.13811760145536453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3B3-49FC-80EE-243C3006FFD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26238720"/>
        <c:axId val="97110272"/>
      </c:barChart>
      <c:catAx>
        <c:axId val="126238720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crossAx val="97110272"/>
        <c:crosses val="autoZero"/>
        <c:auto val="1"/>
        <c:lblAlgn val="ctr"/>
        <c:lblOffset val="100"/>
        <c:noMultiLvlLbl val="0"/>
      </c:catAx>
      <c:valAx>
        <c:axId val="97110272"/>
        <c:scaling>
          <c:orientation val="minMax"/>
        </c:scaling>
        <c:delete val="0"/>
        <c:axPos val="l"/>
        <c:majorGridlines/>
        <c:numFmt formatCode="0.0%" sourceLinked="1"/>
        <c:majorTickMark val="out"/>
        <c:minorTickMark val="none"/>
        <c:tickLblPos val="nextTo"/>
        <c:crossAx val="126238720"/>
        <c:crosses val="autoZero"/>
        <c:crossBetween val="between"/>
      </c:valAx>
    </c:plotArea>
    <c:plotVisOnly val="1"/>
    <c:dispBlanksAs val="gap"/>
    <c:showDLblsOverMax val="0"/>
  </c:chart>
  <c:spPr>
    <a:gradFill rotWithShape="1">
      <a:gsLst>
        <a:gs pos="0">
          <a:schemeClr val="dk1">
            <a:tint val="50000"/>
            <a:satMod val="300000"/>
          </a:schemeClr>
        </a:gs>
        <a:gs pos="35000">
          <a:schemeClr val="dk1">
            <a:tint val="37000"/>
            <a:satMod val="300000"/>
          </a:schemeClr>
        </a:gs>
        <a:gs pos="100000">
          <a:schemeClr val="dk1">
            <a:tint val="15000"/>
            <a:satMod val="350000"/>
          </a:schemeClr>
        </a:gs>
      </a:gsLst>
      <a:lin ang="16200000" scaled="1"/>
    </a:gradFill>
    <a:ln w="9525" cap="flat" cmpd="sng" algn="ctr">
      <a:solidFill>
        <a:schemeClr val="dk1">
          <a:shade val="95000"/>
          <a:satMod val="105000"/>
        </a:schemeClr>
      </a:solidFill>
      <a:prstDash val="solid"/>
    </a:ln>
    <a:effectLst>
      <a:outerShdw blurRad="40000" dist="20000" dir="5400000" rotWithShape="0">
        <a:srgbClr val="000000">
          <a:alpha val="38000"/>
        </a:srgbClr>
      </a:outerShdw>
    </a:effectLst>
  </c:spPr>
  <c:txPr>
    <a:bodyPr/>
    <a:lstStyle/>
    <a:p>
      <a:pPr>
        <a:defRPr>
          <a:solidFill>
            <a:schemeClr val="dk1"/>
          </a:solidFill>
          <a:latin typeface="+mn-lt"/>
          <a:ea typeface="+mn-ea"/>
          <a:cs typeface="+mn-cs"/>
        </a:defRPr>
      </a:pPr>
      <a:endParaRPr lang="en-US"/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smoothMarker"/>
        <c:varyColors val="0"/>
        <c:ser>
          <c:idx val="0"/>
          <c:order val="0"/>
          <c:tx>
            <c:v>Actual</c:v>
          </c:tx>
          <c:marker>
            <c:symbol val="none"/>
          </c:marker>
          <c:yVal>
            <c:numRef>
              <c:f>'P&amp;L (testing) (2)'!$B$3:$B$307</c:f>
              <c:numCache>
                <c:formatCode>General</c:formatCode>
                <c:ptCount val="305"/>
                <c:pt idx="0">
                  <c:v>522.17999999999995</c:v>
                </c:pt>
                <c:pt idx="1">
                  <c:v>534.03</c:v>
                </c:pt>
                <c:pt idx="2">
                  <c:v>534.96</c:v>
                </c:pt>
                <c:pt idx="3">
                  <c:v>524.84999999999991</c:v>
                </c:pt>
                <c:pt idx="4">
                  <c:v>530.12</c:v>
                </c:pt>
                <c:pt idx="5">
                  <c:v>529.52</c:v>
                </c:pt>
                <c:pt idx="6">
                  <c:v>532.07000000000005</c:v>
                </c:pt>
                <c:pt idx="7">
                  <c:v>542.55999999999995</c:v>
                </c:pt>
                <c:pt idx="8">
                  <c:v>546.67999999999995</c:v>
                </c:pt>
                <c:pt idx="9">
                  <c:v>546.66999999999996</c:v>
                </c:pt>
                <c:pt idx="10">
                  <c:v>546.62000000000012</c:v>
                </c:pt>
                <c:pt idx="11">
                  <c:v>539.20000000000005</c:v>
                </c:pt>
                <c:pt idx="12">
                  <c:v>520.66</c:v>
                </c:pt>
                <c:pt idx="13">
                  <c:v>525.51</c:v>
                </c:pt>
                <c:pt idx="14">
                  <c:v>531.89</c:v>
                </c:pt>
                <c:pt idx="15">
                  <c:v>539.34</c:v>
                </c:pt>
                <c:pt idx="16">
                  <c:v>528.83999999999992</c:v>
                </c:pt>
                <c:pt idx="17">
                  <c:v>527.5</c:v>
                </c:pt>
                <c:pt idx="18">
                  <c:v>515.04</c:v>
                </c:pt>
                <c:pt idx="19">
                  <c:v>495.52</c:v>
                </c:pt>
                <c:pt idx="20">
                  <c:v>501.89999999999992</c:v>
                </c:pt>
                <c:pt idx="21">
                  <c:v>504.7</c:v>
                </c:pt>
                <c:pt idx="22">
                  <c:v>514.71</c:v>
                </c:pt>
                <c:pt idx="23">
                  <c:v>515.12</c:v>
                </c:pt>
                <c:pt idx="24">
                  <c:v>537.16999999999996</c:v>
                </c:pt>
                <c:pt idx="25">
                  <c:v>543.17999999999995</c:v>
                </c:pt>
                <c:pt idx="26">
                  <c:v>548.5</c:v>
                </c:pt>
                <c:pt idx="27">
                  <c:v>558.99</c:v>
                </c:pt>
                <c:pt idx="28">
                  <c:v>591.67999999999995</c:v>
                </c:pt>
                <c:pt idx="29">
                  <c:v>582.41</c:v>
                </c:pt>
                <c:pt idx="30">
                  <c:v>590.51</c:v>
                </c:pt>
                <c:pt idx="31">
                  <c:v>580.70000000000005</c:v>
                </c:pt>
                <c:pt idx="32">
                  <c:v>583.66999999999996</c:v>
                </c:pt>
                <c:pt idx="33">
                  <c:v>590.49</c:v>
                </c:pt>
                <c:pt idx="34">
                  <c:v>596.41999999999996</c:v>
                </c:pt>
                <c:pt idx="35">
                  <c:v>583.15999999999985</c:v>
                </c:pt>
                <c:pt idx="36">
                  <c:v>586.30999999999995</c:v>
                </c:pt>
                <c:pt idx="37">
                  <c:v>598.66999999999996</c:v>
                </c:pt>
                <c:pt idx="38">
                  <c:v>600.14</c:v>
                </c:pt>
                <c:pt idx="39">
                  <c:v>592.64</c:v>
                </c:pt>
                <c:pt idx="40">
                  <c:v>578.65</c:v>
                </c:pt>
                <c:pt idx="41">
                  <c:v>584.82000000000005</c:v>
                </c:pt>
                <c:pt idx="42">
                  <c:v>597.5</c:v>
                </c:pt>
                <c:pt idx="43">
                  <c:v>596.14</c:v>
                </c:pt>
                <c:pt idx="44">
                  <c:v>608.33000000000004</c:v>
                </c:pt>
                <c:pt idx="45">
                  <c:v>612.34</c:v>
                </c:pt>
                <c:pt idx="46">
                  <c:v>600.95000000000005</c:v>
                </c:pt>
                <c:pt idx="47">
                  <c:v>595.08000000000004</c:v>
                </c:pt>
                <c:pt idx="48">
                  <c:v>608.35</c:v>
                </c:pt>
                <c:pt idx="49">
                  <c:v>613</c:v>
                </c:pt>
                <c:pt idx="50">
                  <c:v>616.55999999999995</c:v>
                </c:pt>
                <c:pt idx="51">
                  <c:v>611.47</c:v>
                </c:pt>
                <c:pt idx="52">
                  <c:v>600.87</c:v>
                </c:pt>
                <c:pt idx="53">
                  <c:v>594.88</c:v>
                </c:pt>
                <c:pt idx="54">
                  <c:v>580.94000000000005</c:v>
                </c:pt>
                <c:pt idx="55">
                  <c:v>580</c:v>
                </c:pt>
                <c:pt idx="56">
                  <c:v>563</c:v>
                </c:pt>
                <c:pt idx="57">
                  <c:v>588.19000000000005</c:v>
                </c:pt>
                <c:pt idx="58">
                  <c:v>582.92999999999984</c:v>
                </c:pt>
                <c:pt idx="59">
                  <c:v>599.38999999999987</c:v>
                </c:pt>
                <c:pt idx="60">
                  <c:v>613.77</c:v>
                </c:pt>
                <c:pt idx="61">
                  <c:v>620.3599999999999</c:v>
                </c:pt>
                <c:pt idx="62">
                  <c:v>625.64999999999986</c:v>
                </c:pt>
                <c:pt idx="63">
                  <c:v>623.77</c:v>
                </c:pt>
                <c:pt idx="64">
                  <c:v>623.38999999999987</c:v>
                </c:pt>
                <c:pt idx="65">
                  <c:v>616.04999999999995</c:v>
                </c:pt>
                <c:pt idx="66">
                  <c:v>627.41999999999985</c:v>
                </c:pt>
                <c:pt idx="67">
                  <c:v>625.38999999999987</c:v>
                </c:pt>
                <c:pt idx="68">
                  <c:v>625.62999999999988</c:v>
                </c:pt>
                <c:pt idx="69">
                  <c:v>618.06999999999994</c:v>
                </c:pt>
                <c:pt idx="70">
                  <c:v>619.54</c:v>
                </c:pt>
                <c:pt idx="71">
                  <c:v>625.96</c:v>
                </c:pt>
                <c:pt idx="72">
                  <c:v>621.82999999999993</c:v>
                </c:pt>
                <c:pt idx="73">
                  <c:v>630.36999999999989</c:v>
                </c:pt>
                <c:pt idx="74">
                  <c:v>625.81999999999994</c:v>
                </c:pt>
                <c:pt idx="75">
                  <c:v>629.70000000000005</c:v>
                </c:pt>
                <c:pt idx="76">
                  <c:v>640.25</c:v>
                </c:pt>
                <c:pt idx="77">
                  <c:v>639.70000000000005</c:v>
                </c:pt>
                <c:pt idx="78">
                  <c:v>642.39999999999986</c:v>
                </c:pt>
                <c:pt idx="79">
                  <c:v>665.40999999999985</c:v>
                </c:pt>
                <c:pt idx="80">
                  <c:v>668.28</c:v>
                </c:pt>
                <c:pt idx="81">
                  <c:v>659.01</c:v>
                </c:pt>
                <c:pt idx="82">
                  <c:v>652.73</c:v>
                </c:pt>
                <c:pt idx="83">
                  <c:v>622.46</c:v>
                </c:pt>
                <c:pt idx="84">
                  <c:v>623.13999999999987</c:v>
                </c:pt>
                <c:pt idx="85">
                  <c:v>625.96</c:v>
                </c:pt>
                <c:pt idx="86">
                  <c:v>629.63999999999987</c:v>
                </c:pt>
                <c:pt idx="87">
                  <c:v>628.57999999999993</c:v>
                </c:pt>
                <c:pt idx="88">
                  <c:v>632.90999999999985</c:v>
                </c:pt>
                <c:pt idx="89">
                  <c:v>639.56999999999994</c:v>
                </c:pt>
                <c:pt idx="90">
                  <c:v>585.99</c:v>
                </c:pt>
                <c:pt idx="91">
                  <c:v>585.52</c:v>
                </c:pt>
                <c:pt idx="92">
                  <c:v>580.92999999999984</c:v>
                </c:pt>
                <c:pt idx="93">
                  <c:v>569.49</c:v>
                </c:pt>
                <c:pt idx="94">
                  <c:v>568.1</c:v>
                </c:pt>
                <c:pt idx="95">
                  <c:v>579.98</c:v>
                </c:pt>
                <c:pt idx="96">
                  <c:v>577.69000000000005</c:v>
                </c:pt>
                <c:pt idx="97">
                  <c:v>580.11</c:v>
                </c:pt>
                <c:pt idx="98">
                  <c:v>580.83000000000004</c:v>
                </c:pt>
                <c:pt idx="99">
                  <c:v>585.11</c:v>
                </c:pt>
                <c:pt idx="100">
                  <c:v>596.33000000000004</c:v>
                </c:pt>
                <c:pt idx="101">
                  <c:v>609.09</c:v>
                </c:pt>
                <c:pt idx="102">
                  <c:v>606.77</c:v>
                </c:pt>
                <c:pt idx="103">
                  <c:v>611.46</c:v>
                </c:pt>
                <c:pt idx="104">
                  <c:v>605.91</c:v>
                </c:pt>
                <c:pt idx="105">
                  <c:v>612.20000000000005</c:v>
                </c:pt>
                <c:pt idx="106">
                  <c:v>609.76</c:v>
                </c:pt>
                <c:pt idx="107">
                  <c:v>605.55999999999995</c:v>
                </c:pt>
                <c:pt idx="108">
                  <c:v>606.52</c:v>
                </c:pt>
                <c:pt idx="109">
                  <c:v>604.64</c:v>
                </c:pt>
                <c:pt idx="110">
                  <c:v>614</c:v>
                </c:pt>
                <c:pt idx="111">
                  <c:v>607.94000000000005</c:v>
                </c:pt>
                <c:pt idx="112">
                  <c:v>606.11</c:v>
                </c:pt>
                <c:pt idx="113">
                  <c:v>609.9</c:v>
                </c:pt>
                <c:pt idx="114">
                  <c:v>609.30999999999995</c:v>
                </c:pt>
                <c:pt idx="115">
                  <c:v>618.38999999999987</c:v>
                </c:pt>
                <c:pt idx="116">
                  <c:v>618.25</c:v>
                </c:pt>
                <c:pt idx="117">
                  <c:v>622.39999999999986</c:v>
                </c:pt>
                <c:pt idx="118">
                  <c:v>621.25</c:v>
                </c:pt>
                <c:pt idx="119">
                  <c:v>614.25</c:v>
                </c:pt>
                <c:pt idx="120">
                  <c:v>604.96</c:v>
                </c:pt>
                <c:pt idx="121">
                  <c:v>606.79999999999995</c:v>
                </c:pt>
                <c:pt idx="122">
                  <c:v>607.14</c:v>
                </c:pt>
                <c:pt idx="123">
                  <c:v>600.25</c:v>
                </c:pt>
                <c:pt idx="124">
                  <c:v>605.15000000000009</c:v>
                </c:pt>
                <c:pt idx="125">
                  <c:v>617.78</c:v>
                </c:pt>
                <c:pt idx="126">
                  <c:v>615.99</c:v>
                </c:pt>
                <c:pt idx="127">
                  <c:v>621.12999999999988</c:v>
                </c:pt>
                <c:pt idx="128">
                  <c:v>625.04</c:v>
                </c:pt>
                <c:pt idx="129">
                  <c:v>633.98</c:v>
                </c:pt>
                <c:pt idx="130">
                  <c:v>633.49</c:v>
                </c:pt>
                <c:pt idx="131">
                  <c:v>639.98</c:v>
                </c:pt>
                <c:pt idx="132">
                  <c:v>646.04999999999995</c:v>
                </c:pt>
                <c:pt idx="133">
                  <c:v>642.58999999999992</c:v>
                </c:pt>
                <c:pt idx="134">
                  <c:v>649.32999999999993</c:v>
                </c:pt>
                <c:pt idx="135">
                  <c:v>647.02</c:v>
                </c:pt>
                <c:pt idx="136">
                  <c:v>655.76</c:v>
                </c:pt>
                <c:pt idx="137">
                  <c:v>648.40999999999985</c:v>
                </c:pt>
                <c:pt idx="138">
                  <c:v>641.24</c:v>
                </c:pt>
                <c:pt idx="139">
                  <c:v>646.91999999999985</c:v>
                </c:pt>
                <c:pt idx="140">
                  <c:v>642.61999999999989</c:v>
                </c:pt>
                <c:pt idx="141">
                  <c:v>635.14999999999986</c:v>
                </c:pt>
                <c:pt idx="142">
                  <c:v>632.31999999999994</c:v>
                </c:pt>
                <c:pt idx="143">
                  <c:v>630.83999999999992</c:v>
                </c:pt>
                <c:pt idx="144">
                  <c:v>626.8599999999999</c:v>
                </c:pt>
                <c:pt idx="145">
                  <c:v>635.96</c:v>
                </c:pt>
                <c:pt idx="146">
                  <c:v>651.01</c:v>
                </c:pt>
                <c:pt idx="147">
                  <c:v>624.59999999999991</c:v>
                </c:pt>
                <c:pt idx="148">
                  <c:v>606.06999999999994</c:v>
                </c:pt>
                <c:pt idx="149">
                  <c:v>609.57000000000005</c:v>
                </c:pt>
                <c:pt idx="150">
                  <c:v>607.45000000000005</c:v>
                </c:pt>
                <c:pt idx="151">
                  <c:v>599.29999999999995</c:v>
                </c:pt>
                <c:pt idx="152">
                  <c:v>596.05999999999995</c:v>
                </c:pt>
                <c:pt idx="153">
                  <c:v>597.60000000000014</c:v>
                </c:pt>
                <c:pt idx="154">
                  <c:v>601.27</c:v>
                </c:pt>
                <c:pt idx="155">
                  <c:v>609.72</c:v>
                </c:pt>
                <c:pt idx="156">
                  <c:v>615.47</c:v>
                </c:pt>
                <c:pt idx="157">
                  <c:v>614.98</c:v>
                </c:pt>
                <c:pt idx="158">
                  <c:v>604.85</c:v>
                </c:pt>
                <c:pt idx="159">
                  <c:v>604.42999999999995</c:v>
                </c:pt>
                <c:pt idx="160">
                  <c:v>607.26</c:v>
                </c:pt>
                <c:pt idx="161">
                  <c:v>611.02</c:v>
                </c:pt>
                <c:pt idx="162">
                  <c:v>596.97</c:v>
                </c:pt>
                <c:pt idx="163">
                  <c:v>607.54999999999995</c:v>
                </c:pt>
                <c:pt idx="164">
                  <c:v>612.79</c:v>
                </c:pt>
                <c:pt idx="165">
                  <c:v>609.15</c:v>
                </c:pt>
                <c:pt idx="166">
                  <c:v>613.66</c:v>
                </c:pt>
                <c:pt idx="167">
                  <c:v>605.23</c:v>
                </c:pt>
                <c:pt idx="168">
                  <c:v>604</c:v>
                </c:pt>
                <c:pt idx="169">
                  <c:v>611.11</c:v>
                </c:pt>
                <c:pt idx="170">
                  <c:v>628.92999999999984</c:v>
                </c:pt>
                <c:pt idx="171">
                  <c:v>623.04999999999995</c:v>
                </c:pt>
                <c:pt idx="172">
                  <c:v>600.4</c:v>
                </c:pt>
                <c:pt idx="173">
                  <c:v>614.11</c:v>
                </c:pt>
                <c:pt idx="174">
                  <c:v>600.79999999999995</c:v>
                </c:pt>
                <c:pt idx="175">
                  <c:v>609.46</c:v>
                </c:pt>
                <c:pt idx="176">
                  <c:v>603.66</c:v>
                </c:pt>
                <c:pt idx="177">
                  <c:v>591.53</c:v>
                </c:pt>
                <c:pt idx="178">
                  <c:v>594.34</c:v>
                </c:pt>
                <c:pt idx="179">
                  <c:v>588.23</c:v>
                </c:pt>
                <c:pt idx="180">
                  <c:v>580.86</c:v>
                </c:pt>
                <c:pt idx="181">
                  <c:v>570.98</c:v>
                </c:pt>
                <c:pt idx="182">
                  <c:v>578.59</c:v>
                </c:pt>
                <c:pt idx="183">
                  <c:v>570.41</c:v>
                </c:pt>
                <c:pt idx="184">
                  <c:v>580.57000000000005</c:v>
                </c:pt>
                <c:pt idx="185">
                  <c:v>578.23</c:v>
                </c:pt>
                <c:pt idx="186">
                  <c:v>580.45000000000005</c:v>
                </c:pt>
                <c:pt idx="187">
                  <c:v>568.5</c:v>
                </c:pt>
                <c:pt idx="188">
                  <c:v>565.10000000000014</c:v>
                </c:pt>
                <c:pt idx="189">
                  <c:v>561.09000000000015</c:v>
                </c:pt>
                <c:pt idx="190">
                  <c:v>559.04999999999995</c:v>
                </c:pt>
                <c:pt idx="191">
                  <c:v>564.51</c:v>
                </c:pt>
                <c:pt idx="192">
                  <c:v>570.85</c:v>
                </c:pt>
                <c:pt idx="193">
                  <c:v>581.53</c:v>
                </c:pt>
                <c:pt idx="194">
                  <c:v>577.51</c:v>
                </c:pt>
                <c:pt idx="195">
                  <c:v>565.21</c:v>
                </c:pt>
                <c:pt idx="196">
                  <c:v>571.48</c:v>
                </c:pt>
                <c:pt idx="197">
                  <c:v>560.70000000000005</c:v>
                </c:pt>
                <c:pt idx="198">
                  <c:v>564.67999999999984</c:v>
                </c:pt>
                <c:pt idx="199">
                  <c:v>569.29999999999995</c:v>
                </c:pt>
                <c:pt idx="200">
                  <c:v>564.30999999999995</c:v>
                </c:pt>
                <c:pt idx="201">
                  <c:v>580.07000000000005</c:v>
                </c:pt>
                <c:pt idx="202">
                  <c:v>580.47</c:v>
                </c:pt>
                <c:pt idx="203">
                  <c:v>587.82999999999993</c:v>
                </c:pt>
                <c:pt idx="204">
                  <c:v>595.91999999999996</c:v>
                </c:pt>
                <c:pt idx="205">
                  <c:v>585.98</c:v>
                </c:pt>
                <c:pt idx="206">
                  <c:v>586.01</c:v>
                </c:pt>
                <c:pt idx="207">
                  <c:v>581.70000000000005</c:v>
                </c:pt>
                <c:pt idx="208">
                  <c:v>571.19000000000005</c:v>
                </c:pt>
                <c:pt idx="209">
                  <c:v>570.48</c:v>
                </c:pt>
                <c:pt idx="210">
                  <c:v>576.52</c:v>
                </c:pt>
                <c:pt idx="211">
                  <c:v>574.91999999999985</c:v>
                </c:pt>
                <c:pt idx="212">
                  <c:v>576.73</c:v>
                </c:pt>
                <c:pt idx="213">
                  <c:v>580.76</c:v>
                </c:pt>
                <c:pt idx="214">
                  <c:v>593.05999999999995</c:v>
                </c:pt>
                <c:pt idx="215">
                  <c:v>610.82000000000005</c:v>
                </c:pt>
                <c:pt idx="216">
                  <c:v>615.51</c:v>
                </c:pt>
                <c:pt idx="217">
                  <c:v>607.57000000000005</c:v>
                </c:pt>
                <c:pt idx="218">
                  <c:v>607.99</c:v>
                </c:pt>
                <c:pt idx="219">
                  <c:v>613.36</c:v>
                </c:pt>
                <c:pt idx="220">
                  <c:v>634.96</c:v>
                </c:pt>
                <c:pt idx="221">
                  <c:v>632.29999999999995</c:v>
                </c:pt>
                <c:pt idx="222">
                  <c:v>632.97</c:v>
                </c:pt>
                <c:pt idx="223">
                  <c:v>632.67999999999984</c:v>
                </c:pt>
                <c:pt idx="224">
                  <c:v>628.75</c:v>
                </c:pt>
                <c:pt idx="225">
                  <c:v>641.32999999999993</c:v>
                </c:pt>
                <c:pt idx="226">
                  <c:v>642.81999999999994</c:v>
                </c:pt>
                <c:pt idx="227">
                  <c:v>640.54</c:v>
                </c:pt>
                <c:pt idx="228">
                  <c:v>642.23</c:v>
                </c:pt>
                <c:pt idx="229">
                  <c:v>642.34999999999991</c:v>
                </c:pt>
                <c:pt idx="230">
                  <c:v>642</c:v>
                </c:pt>
                <c:pt idx="231">
                  <c:v>660.01</c:v>
                </c:pt>
                <c:pt idx="232">
                  <c:v>668.65999999999985</c:v>
                </c:pt>
                <c:pt idx="233">
                  <c:v>667.54</c:v>
                </c:pt>
                <c:pt idx="234">
                  <c:v>672.86999999999989</c:v>
                </c:pt>
                <c:pt idx="235">
                  <c:v>677.13999999999987</c:v>
                </c:pt>
                <c:pt idx="236">
                  <c:v>675.54</c:v>
                </c:pt>
                <c:pt idx="237">
                  <c:v>669.51</c:v>
                </c:pt>
                <c:pt idx="238">
                  <c:v>677.17999999999984</c:v>
                </c:pt>
                <c:pt idx="239">
                  <c:v>676.8</c:v>
                </c:pt>
                <c:pt idx="240">
                  <c:v>678.62999999999988</c:v>
                </c:pt>
                <c:pt idx="241">
                  <c:v>669.22</c:v>
                </c:pt>
                <c:pt idx="242">
                  <c:v>677.25</c:v>
                </c:pt>
                <c:pt idx="243">
                  <c:v>688.01</c:v>
                </c:pt>
                <c:pt idx="244">
                  <c:v>681.67999999999984</c:v>
                </c:pt>
                <c:pt idx="245">
                  <c:v>685.08999999999992</c:v>
                </c:pt>
                <c:pt idx="246">
                  <c:v>681.04</c:v>
                </c:pt>
                <c:pt idx="247">
                  <c:v>680.72</c:v>
                </c:pt>
                <c:pt idx="248">
                  <c:v>699.39999999999986</c:v>
                </c:pt>
                <c:pt idx="249">
                  <c:v>706.14999999999986</c:v>
                </c:pt>
                <c:pt idx="250">
                  <c:v>700.77</c:v>
                </c:pt>
                <c:pt idx="251">
                  <c:v>692.19</c:v>
                </c:pt>
                <c:pt idx="252">
                  <c:v>690.87999999999988</c:v>
                </c:pt>
                <c:pt idx="253">
                  <c:v>706.04</c:v>
                </c:pt>
                <c:pt idx="254">
                  <c:v>709.67999999999984</c:v>
                </c:pt>
                <c:pt idx="255">
                  <c:v>709.98</c:v>
                </c:pt>
                <c:pt idx="256">
                  <c:v>718.33999999999992</c:v>
                </c:pt>
                <c:pt idx="257">
                  <c:v>727.5</c:v>
                </c:pt>
                <c:pt idx="258">
                  <c:v>728.09999999999991</c:v>
                </c:pt>
                <c:pt idx="259">
                  <c:v>733.95</c:v>
                </c:pt>
                <c:pt idx="260">
                  <c:v>749.37999999999988</c:v>
                </c:pt>
                <c:pt idx="261">
                  <c:v>749.15999999999985</c:v>
                </c:pt>
                <c:pt idx="262">
                  <c:v>753.46</c:v>
                </c:pt>
                <c:pt idx="263">
                  <c:v>756.5</c:v>
                </c:pt>
                <c:pt idx="264">
                  <c:v>754.5</c:v>
                </c:pt>
                <c:pt idx="265">
                  <c:v>761.78</c:v>
                </c:pt>
                <c:pt idx="266">
                  <c:v>756.99</c:v>
                </c:pt>
                <c:pt idx="267">
                  <c:v>762.5</c:v>
                </c:pt>
                <c:pt idx="268">
                  <c:v>768.05</c:v>
                </c:pt>
                <c:pt idx="269">
                  <c:v>767.64999999999986</c:v>
                </c:pt>
                <c:pt idx="270">
                  <c:v>757.83999999999992</c:v>
                </c:pt>
                <c:pt idx="271">
                  <c:v>744.08999999999992</c:v>
                </c:pt>
                <c:pt idx="272">
                  <c:v>744.56</c:v>
                </c:pt>
                <c:pt idx="273">
                  <c:v>751.48</c:v>
                </c:pt>
                <c:pt idx="274">
                  <c:v>744.75</c:v>
                </c:pt>
                <c:pt idx="275">
                  <c:v>740.98</c:v>
                </c:pt>
                <c:pt idx="276">
                  <c:v>744.7</c:v>
                </c:pt>
                <c:pt idx="277">
                  <c:v>755.49</c:v>
                </c:pt>
                <c:pt idx="278">
                  <c:v>695</c:v>
                </c:pt>
                <c:pt idx="279">
                  <c:v>681.79</c:v>
                </c:pt>
                <c:pt idx="280">
                  <c:v>678.66999999999985</c:v>
                </c:pt>
                <c:pt idx="281">
                  <c:v>680.34999999999991</c:v>
                </c:pt>
                <c:pt idx="282">
                  <c:v>677.3</c:v>
                </c:pt>
                <c:pt idx="283">
                  <c:v>677.76</c:v>
                </c:pt>
                <c:pt idx="284">
                  <c:v>675.14999999999986</c:v>
                </c:pt>
                <c:pt idx="285">
                  <c:v>680.3</c:v>
                </c:pt>
                <c:pt idx="286">
                  <c:v>687.58999999999992</c:v>
                </c:pt>
                <c:pt idx="287">
                  <c:v>687.91999999999985</c:v>
                </c:pt>
                <c:pt idx="288">
                  <c:v>682.96</c:v>
                </c:pt>
                <c:pt idx="289">
                  <c:v>681.72</c:v>
                </c:pt>
                <c:pt idx="290">
                  <c:v>667.11999999999989</c:v>
                </c:pt>
                <c:pt idx="291">
                  <c:v>652.29</c:v>
                </c:pt>
                <c:pt idx="292">
                  <c:v>663.03</c:v>
                </c:pt>
                <c:pt idx="293">
                  <c:v>665.89999999999986</c:v>
                </c:pt>
                <c:pt idx="294">
                  <c:v>659.05</c:v>
                </c:pt>
                <c:pt idx="295">
                  <c:v>652.54999999999995</c:v>
                </c:pt>
                <c:pt idx="296">
                  <c:v>647.26</c:v>
                </c:pt>
                <c:pt idx="297">
                  <c:v>647.17999999999984</c:v>
                </c:pt>
                <c:pt idx="298">
                  <c:v>668.21</c:v>
                </c:pt>
                <c:pt idx="299">
                  <c:v>669.97</c:v>
                </c:pt>
                <c:pt idx="300">
                  <c:v>665.86999999999989</c:v>
                </c:pt>
                <c:pt idx="301">
                  <c:v>667.97</c:v>
                </c:pt>
                <c:pt idx="302">
                  <c:v>661.14999999999986</c:v>
                </c:pt>
                <c:pt idx="303">
                  <c:v>670.71</c:v>
                </c:pt>
                <c:pt idx="304">
                  <c:v>683.66999999999985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C050-4E1C-8BD3-4908BFCA8AAC}"/>
            </c:ext>
          </c:extLst>
        </c:ser>
        <c:ser>
          <c:idx val="1"/>
          <c:order val="1"/>
          <c:tx>
            <c:v>Model 3</c:v>
          </c:tx>
          <c:marker>
            <c:symbol val="none"/>
          </c:marker>
          <c:xVal>
            <c:numRef>
              <c:f>'P&amp;L (testing) (2)'!$A$3:$A$307</c:f>
              <c:numCache>
                <c:formatCode>General</c:formatCode>
                <c:ptCount val="30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  <c:pt idx="77">
                  <c:v>78</c:v>
                </c:pt>
                <c:pt idx="78">
                  <c:v>79</c:v>
                </c:pt>
                <c:pt idx="79">
                  <c:v>80</c:v>
                </c:pt>
                <c:pt idx="80">
                  <c:v>81</c:v>
                </c:pt>
                <c:pt idx="81">
                  <c:v>82</c:v>
                </c:pt>
                <c:pt idx="82">
                  <c:v>83</c:v>
                </c:pt>
                <c:pt idx="83">
                  <c:v>84</c:v>
                </c:pt>
                <c:pt idx="84">
                  <c:v>85</c:v>
                </c:pt>
                <c:pt idx="85">
                  <c:v>86</c:v>
                </c:pt>
                <c:pt idx="86">
                  <c:v>87</c:v>
                </c:pt>
                <c:pt idx="87">
                  <c:v>88</c:v>
                </c:pt>
                <c:pt idx="88">
                  <c:v>89</c:v>
                </c:pt>
                <c:pt idx="89">
                  <c:v>90</c:v>
                </c:pt>
                <c:pt idx="90">
                  <c:v>91</c:v>
                </c:pt>
                <c:pt idx="91">
                  <c:v>92</c:v>
                </c:pt>
                <c:pt idx="92">
                  <c:v>93</c:v>
                </c:pt>
                <c:pt idx="93">
                  <c:v>94</c:v>
                </c:pt>
                <c:pt idx="94">
                  <c:v>95</c:v>
                </c:pt>
                <c:pt idx="95">
                  <c:v>96</c:v>
                </c:pt>
                <c:pt idx="96">
                  <c:v>97</c:v>
                </c:pt>
                <c:pt idx="97">
                  <c:v>98</c:v>
                </c:pt>
                <c:pt idx="98">
                  <c:v>99</c:v>
                </c:pt>
                <c:pt idx="99">
                  <c:v>100</c:v>
                </c:pt>
                <c:pt idx="100">
                  <c:v>101</c:v>
                </c:pt>
                <c:pt idx="101">
                  <c:v>102</c:v>
                </c:pt>
                <c:pt idx="102">
                  <c:v>103</c:v>
                </c:pt>
                <c:pt idx="103">
                  <c:v>104</c:v>
                </c:pt>
                <c:pt idx="104">
                  <c:v>105</c:v>
                </c:pt>
                <c:pt idx="105">
                  <c:v>106</c:v>
                </c:pt>
                <c:pt idx="106">
                  <c:v>107</c:v>
                </c:pt>
                <c:pt idx="107">
                  <c:v>108</c:v>
                </c:pt>
                <c:pt idx="108">
                  <c:v>109</c:v>
                </c:pt>
                <c:pt idx="109">
                  <c:v>110</c:v>
                </c:pt>
                <c:pt idx="110">
                  <c:v>111</c:v>
                </c:pt>
                <c:pt idx="111">
                  <c:v>112</c:v>
                </c:pt>
                <c:pt idx="112">
                  <c:v>113</c:v>
                </c:pt>
                <c:pt idx="113">
                  <c:v>114</c:v>
                </c:pt>
                <c:pt idx="114">
                  <c:v>115</c:v>
                </c:pt>
                <c:pt idx="115">
                  <c:v>116</c:v>
                </c:pt>
                <c:pt idx="116">
                  <c:v>117</c:v>
                </c:pt>
                <c:pt idx="117">
                  <c:v>118</c:v>
                </c:pt>
                <c:pt idx="118">
                  <c:v>119</c:v>
                </c:pt>
                <c:pt idx="119">
                  <c:v>120</c:v>
                </c:pt>
                <c:pt idx="120">
                  <c:v>121</c:v>
                </c:pt>
                <c:pt idx="121">
                  <c:v>122</c:v>
                </c:pt>
                <c:pt idx="122">
                  <c:v>123</c:v>
                </c:pt>
                <c:pt idx="123">
                  <c:v>124</c:v>
                </c:pt>
                <c:pt idx="124">
                  <c:v>125</c:v>
                </c:pt>
                <c:pt idx="125">
                  <c:v>126</c:v>
                </c:pt>
                <c:pt idx="126">
                  <c:v>127</c:v>
                </c:pt>
                <c:pt idx="127">
                  <c:v>128</c:v>
                </c:pt>
                <c:pt idx="128">
                  <c:v>129</c:v>
                </c:pt>
                <c:pt idx="129">
                  <c:v>130</c:v>
                </c:pt>
                <c:pt idx="130">
                  <c:v>131</c:v>
                </c:pt>
                <c:pt idx="131">
                  <c:v>132</c:v>
                </c:pt>
                <c:pt idx="132">
                  <c:v>133</c:v>
                </c:pt>
                <c:pt idx="133">
                  <c:v>134</c:v>
                </c:pt>
                <c:pt idx="134">
                  <c:v>135</c:v>
                </c:pt>
                <c:pt idx="135">
                  <c:v>136</c:v>
                </c:pt>
                <c:pt idx="136">
                  <c:v>137</c:v>
                </c:pt>
                <c:pt idx="137">
                  <c:v>138</c:v>
                </c:pt>
                <c:pt idx="138">
                  <c:v>139</c:v>
                </c:pt>
                <c:pt idx="139">
                  <c:v>140</c:v>
                </c:pt>
                <c:pt idx="140">
                  <c:v>141</c:v>
                </c:pt>
                <c:pt idx="141">
                  <c:v>142</c:v>
                </c:pt>
                <c:pt idx="142">
                  <c:v>143</c:v>
                </c:pt>
                <c:pt idx="143">
                  <c:v>144</c:v>
                </c:pt>
                <c:pt idx="144">
                  <c:v>145</c:v>
                </c:pt>
                <c:pt idx="145">
                  <c:v>146</c:v>
                </c:pt>
                <c:pt idx="146">
                  <c:v>147</c:v>
                </c:pt>
                <c:pt idx="147">
                  <c:v>148</c:v>
                </c:pt>
                <c:pt idx="148">
                  <c:v>149</c:v>
                </c:pt>
                <c:pt idx="149">
                  <c:v>150</c:v>
                </c:pt>
                <c:pt idx="150">
                  <c:v>151</c:v>
                </c:pt>
                <c:pt idx="151">
                  <c:v>152</c:v>
                </c:pt>
                <c:pt idx="152">
                  <c:v>153</c:v>
                </c:pt>
                <c:pt idx="153">
                  <c:v>154</c:v>
                </c:pt>
                <c:pt idx="154">
                  <c:v>155</c:v>
                </c:pt>
                <c:pt idx="155">
                  <c:v>156</c:v>
                </c:pt>
                <c:pt idx="156">
                  <c:v>157</c:v>
                </c:pt>
                <c:pt idx="157">
                  <c:v>158</c:v>
                </c:pt>
                <c:pt idx="158">
                  <c:v>159</c:v>
                </c:pt>
                <c:pt idx="159">
                  <c:v>160</c:v>
                </c:pt>
                <c:pt idx="160">
                  <c:v>161</c:v>
                </c:pt>
                <c:pt idx="161">
                  <c:v>162</c:v>
                </c:pt>
                <c:pt idx="162">
                  <c:v>163</c:v>
                </c:pt>
                <c:pt idx="163">
                  <c:v>164</c:v>
                </c:pt>
                <c:pt idx="164">
                  <c:v>165</c:v>
                </c:pt>
                <c:pt idx="165">
                  <c:v>166</c:v>
                </c:pt>
                <c:pt idx="166">
                  <c:v>167</c:v>
                </c:pt>
                <c:pt idx="167">
                  <c:v>168</c:v>
                </c:pt>
                <c:pt idx="168">
                  <c:v>169</c:v>
                </c:pt>
                <c:pt idx="169">
                  <c:v>170</c:v>
                </c:pt>
                <c:pt idx="170">
                  <c:v>171</c:v>
                </c:pt>
                <c:pt idx="171">
                  <c:v>172</c:v>
                </c:pt>
                <c:pt idx="172">
                  <c:v>173</c:v>
                </c:pt>
                <c:pt idx="173">
                  <c:v>174</c:v>
                </c:pt>
                <c:pt idx="174">
                  <c:v>175</c:v>
                </c:pt>
                <c:pt idx="175">
                  <c:v>176</c:v>
                </c:pt>
                <c:pt idx="176">
                  <c:v>177</c:v>
                </c:pt>
                <c:pt idx="177">
                  <c:v>178</c:v>
                </c:pt>
                <c:pt idx="178">
                  <c:v>179</c:v>
                </c:pt>
                <c:pt idx="179">
                  <c:v>180</c:v>
                </c:pt>
                <c:pt idx="180">
                  <c:v>181</c:v>
                </c:pt>
                <c:pt idx="181">
                  <c:v>182</c:v>
                </c:pt>
                <c:pt idx="182">
                  <c:v>183</c:v>
                </c:pt>
                <c:pt idx="183">
                  <c:v>184</c:v>
                </c:pt>
                <c:pt idx="184">
                  <c:v>185</c:v>
                </c:pt>
                <c:pt idx="185">
                  <c:v>186</c:v>
                </c:pt>
                <c:pt idx="186">
                  <c:v>187</c:v>
                </c:pt>
                <c:pt idx="187">
                  <c:v>188</c:v>
                </c:pt>
                <c:pt idx="188">
                  <c:v>189</c:v>
                </c:pt>
                <c:pt idx="189">
                  <c:v>190</c:v>
                </c:pt>
                <c:pt idx="190">
                  <c:v>191</c:v>
                </c:pt>
                <c:pt idx="191">
                  <c:v>192</c:v>
                </c:pt>
                <c:pt idx="192">
                  <c:v>193</c:v>
                </c:pt>
                <c:pt idx="193">
                  <c:v>194</c:v>
                </c:pt>
                <c:pt idx="194">
                  <c:v>195</c:v>
                </c:pt>
                <c:pt idx="195">
                  <c:v>196</c:v>
                </c:pt>
                <c:pt idx="196">
                  <c:v>197</c:v>
                </c:pt>
                <c:pt idx="197">
                  <c:v>198</c:v>
                </c:pt>
                <c:pt idx="198">
                  <c:v>199</c:v>
                </c:pt>
                <c:pt idx="199">
                  <c:v>200</c:v>
                </c:pt>
                <c:pt idx="200">
                  <c:v>201</c:v>
                </c:pt>
                <c:pt idx="201">
                  <c:v>202</c:v>
                </c:pt>
                <c:pt idx="202">
                  <c:v>203</c:v>
                </c:pt>
                <c:pt idx="203">
                  <c:v>204</c:v>
                </c:pt>
                <c:pt idx="204">
                  <c:v>205</c:v>
                </c:pt>
                <c:pt idx="205">
                  <c:v>206</c:v>
                </c:pt>
                <c:pt idx="206">
                  <c:v>207</c:v>
                </c:pt>
                <c:pt idx="207">
                  <c:v>208</c:v>
                </c:pt>
                <c:pt idx="208">
                  <c:v>209</c:v>
                </c:pt>
                <c:pt idx="209">
                  <c:v>210</c:v>
                </c:pt>
                <c:pt idx="210">
                  <c:v>211</c:v>
                </c:pt>
                <c:pt idx="211">
                  <c:v>212</c:v>
                </c:pt>
                <c:pt idx="212">
                  <c:v>213</c:v>
                </c:pt>
                <c:pt idx="213">
                  <c:v>214</c:v>
                </c:pt>
                <c:pt idx="214">
                  <c:v>215</c:v>
                </c:pt>
                <c:pt idx="215">
                  <c:v>216</c:v>
                </c:pt>
                <c:pt idx="216">
                  <c:v>217</c:v>
                </c:pt>
                <c:pt idx="217">
                  <c:v>218</c:v>
                </c:pt>
                <c:pt idx="218">
                  <c:v>219</c:v>
                </c:pt>
                <c:pt idx="219">
                  <c:v>220</c:v>
                </c:pt>
                <c:pt idx="220">
                  <c:v>221</c:v>
                </c:pt>
                <c:pt idx="221">
                  <c:v>222</c:v>
                </c:pt>
                <c:pt idx="222">
                  <c:v>223</c:v>
                </c:pt>
                <c:pt idx="223">
                  <c:v>224</c:v>
                </c:pt>
                <c:pt idx="224">
                  <c:v>225</c:v>
                </c:pt>
                <c:pt idx="225">
                  <c:v>226</c:v>
                </c:pt>
                <c:pt idx="226">
                  <c:v>227</c:v>
                </c:pt>
                <c:pt idx="227">
                  <c:v>228</c:v>
                </c:pt>
                <c:pt idx="228">
                  <c:v>229</c:v>
                </c:pt>
                <c:pt idx="229">
                  <c:v>230</c:v>
                </c:pt>
                <c:pt idx="230">
                  <c:v>231</c:v>
                </c:pt>
                <c:pt idx="231">
                  <c:v>232</c:v>
                </c:pt>
                <c:pt idx="232">
                  <c:v>233</c:v>
                </c:pt>
                <c:pt idx="233">
                  <c:v>234</c:v>
                </c:pt>
                <c:pt idx="234">
                  <c:v>235</c:v>
                </c:pt>
                <c:pt idx="235">
                  <c:v>236</c:v>
                </c:pt>
                <c:pt idx="236">
                  <c:v>237</c:v>
                </c:pt>
                <c:pt idx="237">
                  <c:v>238</c:v>
                </c:pt>
                <c:pt idx="238">
                  <c:v>239</c:v>
                </c:pt>
                <c:pt idx="239">
                  <c:v>240</c:v>
                </c:pt>
                <c:pt idx="240">
                  <c:v>241</c:v>
                </c:pt>
                <c:pt idx="241">
                  <c:v>242</c:v>
                </c:pt>
                <c:pt idx="242">
                  <c:v>243</c:v>
                </c:pt>
                <c:pt idx="243">
                  <c:v>244</c:v>
                </c:pt>
                <c:pt idx="244">
                  <c:v>245</c:v>
                </c:pt>
                <c:pt idx="245">
                  <c:v>246</c:v>
                </c:pt>
                <c:pt idx="246">
                  <c:v>247</c:v>
                </c:pt>
                <c:pt idx="247">
                  <c:v>248</c:v>
                </c:pt>
                <c:pt idx="248">
                  <c:v>249</c:v>
                </c:pt>
                <c:pt idx="249">
                  <c:v>250</c:v>
                </c:pt>
                <c:pt idx="250">
                  <c:v>251</c:v>
                </c:pt>
                <c:pt idx="251">
                  <c:v>252</c:v>
                </c:pt>
                <c:pt idx="252">
                  <c:v>253</c:v>
                </c:pt>
                <c:pt idx="253">
                  <c:v>254</c:v>
                </c:pt>
                <c:pt idx="254">
                  <c:v>255</c:v>
                </c:pt>
                <c:pt idx="255">
                  <c:v>256</c:v>
                </c:pt>
                <c:pt idx="256">
                  <c:v>257</c:v>
                </c:pt>
                <c:pt idx="257">
                  <c:v>258</c:v>
                </c:pt>
                <c:pt idx="258">
                  <c:v>259</c:v>
                </c:pt>
                <c:pt idx="259">
                  <c:v>260</c:v>
                </c:pt>
                <c:pt idx="260">
                  <c:v>261</c:v>
                </c:pt>
                <c:pt idx="261">
                  <c:v>262</c:v>
                </c:pt>
                <c:pt idx="262">
                  <c:v>263</c:v>
                </c:pt>
                <c:pt idx="263">
                  <c:v>264</c:v>
                </c:pt>
                <c:pt idx="264">
                  <c:v>265</c:v>
                </c:pt>
                <c:pt idx="265">
                  <c:v>266</c:v>
                </c:pt>
                <c:pt idx="266">
                  <c:v>267</c:v>
                </c:pt>
                <c:pt idx="267">
                  <c:v>268</c:v>
                </c:pt>
                <c:pt idx="268">
                  <c:v>269</c:v>
                </c:pt>
                <c:pt idx="269">
                  <c:v>270</c:v>
                </c:pt>
                <c:pt idx="270">
                  <c:v>271</c:v>
                </c:pt>
                <c:pt idx="271">
                  <c:v>272</c:v>
                </c:pt>
                <c:pt idx="272">
                  <c:v>273</c:v>
                </c:pt>
                <c:pt idx="273">
                  <c:v>274</c:v>
                </c:pt>
                <c:pt idx="274">
                  <c:v>275</c:v>
                </c:pt>
                <c:pt idx="275">
                  <c:v>276</c:v>
                </c:pt>
                <c:pt idx="276">
                  <c:v>277</c:v>
                </c:pt>
                <c:pt idx="277">
                  <c:v>278</c:v>
                </c:pt>
                <c:pt idx="278">
                  <c:v>279</c:v>
                </c:pt>
                <c:pt idx="279">
                  <c:v>280</c:v>
                </c:pt>
                <c:pt idx="280">
                  <c:v>281</c:v>
                </c:pt>
                <c:pt idx="281">
                  <c:v>282</c:v>
                </c:pt>
                <c:pt idx="282">
                  <c:v>283</c:v>
                </c:pt>
                <c:pt idx="283">
                  <c:v>284</c:v>
                </c:pt>
                <c:pt idx="284">
                  <c:v>285</c:v>
                </c:pt>
                <c:pt idx="285">
                  <c:v>286</c:v>
                </c:pt>
                <c:pt idx="286">
                  <c:v>287</c:v>
                </c:pt>
                <c:pt idx="287">
                  <c:v>288</c:v>
                </c:pt>
                <c:pt idx="288">
                  <c:v>289</c:v>
                </c:pt>
                <c:pt idx="289">
                  <c:v>290</c:v>
                </c:pt>
                <c:pt idx="290">
                  <c:v>291</c:v>
                </c:pt>
                <c:pt idx="291">
                  <c:v>292</c:v>
                </c:pt>
                <c:pt idx="292">
                  <c:v>293</c:v>
                </c:pt>
                <c:pt idx="293">
                  <c:v>294</c:v>
                </c:pt>
                <c:pt idx="294">
                  <c:v>295</c:v>
                </c:pt>
                <c:pt idx="295">
                  <c:v>296</c:v>
                </c:pt>
                <c:pt idx="296">
                  <c:v>297</c:v>
                </c:pt>
                <c:pt idx="297">
                  <c:v>298</c:v>
                </c:pt>
                <c:pt idx="298">
                  <c:v>299</c:v>
                </c:pt>
                <c:pt idx="299">
                  <c:v>300</c:v>
                </c:pt>
                <c:pt idx="300">
                  <c:v>301</c:v>
                </c:pt>
                <c:pt idx="301">
                  <c:v>302</c:v>
                </c:pt>
                <c:pt idx="302">
                  <c:v>303</c:v>
                </c:pt>
                <c:pt idx="303">
                  <c:v>304</c:v>
                </c:pt>
                <c:pt idx="304">
                  <c:v>305</c:v>
                </c:pt>
              </c:numCache>
            </c:numRef>
          </c:xVal>
          <c:yVal>
            <c:numRef>
              <c:f>'P&amp;L (testing) (2)'!$E$3:$E$307</c:f>
              <c:numCache>
                <c:formatCode>General</c:formatCode>
                <c:ptCount val="305"/>
                <c:pt idx="0">
                  <c:v>525.95911573585818</c:v>
                </c:pt>
                <c:pt idx="1">
                  <c:v>524.3615211962624</c:v>
                </c:pt>
                <c:pt idx="2">
                  <c:v>535.70734483234673</c:v>
                </c:pt>
                <c:pt idx="3">
                  <c:v>536.38486699841133</c:v>
                </c:pt>
                <c:pt idx="4">
                  <c:v>526.3199219710832</c:v>
                </c:pt>
                <c:pt idx="5">
                  <c:v>531.73382544900335</c:v>
                </c:pt>
                <c:pt idx="6">
                  <c:v>530.69710265044296</c:v>
                </c:pt>
                <c:pt idx="7">
                  <c:v>532.40464472831241</c:v>
                </c:pt>
                <c:pt idx="8">
                  <c:v>542.09276451576352</c:v>
                </c:pt>
                <c:pt idx="9">
                  <c:v>546.00081569132101</c:v>
                </c:pt>
                <c:pt idx="10">
                  <c:v>546.2953442960669</c:v>
                </c:pt>
                <c:pt idx="11">
                  <c:v>546.74681993256399</c:v>
                </c:pt>
                <c:pt idx="12">
                  <c:v>540.05794746139009</c:v>
                </c:pt>
                <c:pt idx="13">
                  <c:v>521.50861098925054</c:v>
                </c:pt>
                <c:pt idx="14">
                  <c:v>526.45981998235561</c:v>
                </c:pt>
                <c:pt idx="15">
                  <c:v>532.14047635826091</c:v>
                </c:pt>
                <c:pt idx="16">
                  <c:v>538.83095136378415</c:v>
                </c:pt>
                <c:pt idx="17">
                  <c:v>528.85940198588298</c:v>
                </c:pt>
                <c:pt idx="18">
                  <c:v>527.61548322661918</c:v>
                </c:pt>
                <c:pt idx="19">
                  <c:v>515.79965340755075</c:v>
                </c:pt>
                <c:pt idx="20">
                  <c:v>495.86723529373609</c:v>
                </c:pt>
                <c:pt idx="21">
                  <c:v>501.59134622879145</c:v>
                </c:pt>
                <c:pt idx="22">
                  <c:v>503.21390454315724</c:v>
                </c:pt>
                <c:pt idx="23">
                  <c:v>512.47550322146117</c:v>
                </c:pt>
                <c:pt idx="24">
                  <c:v>513.42061483543262</c:v>
                </c:pt>
                <c:pt idx="25">
                  <c:v>536.06599770359662</c:v>
                </c:pt>
                <c:pt idx="26">
                  <c:v>541.76307221098295</c:v>
                </c:pt>
                <c:pt idx="27">
                  <c:v>547.17917707506922</c:v>
                </c:pt>
                <c:pt idx="28">
                  <c:v>557.51985643343005</c:v>
                </c:pt>
                <c:pt idx="29">
                  <c:v>587.01604201745226</c:v>
                </c:pt>
                <c:pt idx="30">
                  <c:v>581.1992388871588</c:v>
                </c:pt>
                <c:pt idx="31">
                  <c:v>590.27357689503731</c:v>
                </c:pt>
                <c:pt idx="32">
                  <c:v>584.12138167388321</c:v>
                </c:pt>
                <c:pt idx="33">
                  <c:v>585.68265897842582</c:v>
                </c:pt>
                <c:pt idx="34">
                  <c:v>591.50479789329245</c:v>
                </c:pt>
                <c:pt idx="35">
                  <c:v>596.04376155028672</c:v>
                </c:pt>
                <c:pt idx="36">
                  <c:v>585.18104990594043</c:v>
                </c:pt>
                <c:pt idx="37">
                  <c:v>588.20158463826283</c:v>
                </c:pt>
                <c:pt idx="38">
                  <c:v>599.426424706636</c:v>
                </c:pt>
                <c:pt idx="39">
                  <c:v>600.52164883211162</c:v>
                </c:pt>
                <c:pt idx="40">
                  <c:v>594.42609125699892</c:v>
                </c:pt>
                <c:pt idx="41">
                  <c:v>581.11511648156238</c:v>
                </c:pt>
                <c:pt idx="42">
                  <c:v>586.73222029242129</c:v>
                </c:pt>
                <c:pt idx="43">
                  <c:v>597.28450630865939</c:v>
                </c:pt>
                <c:pt idx="44">
                  <c:v>595.32682948178706</c:v>
                </c:pt>
                <c:pt idx="45">
                  <c:v>607.30594615743644</c:v>
                </c:pt>
                <c:pt idx="46">
                  <c:v>612.0424044639467</c:v>
                </c:pt>
                <c:pt idx="47">
                  <c:v>600.71301790155223</c:v>
                </c:pt>
                <c:pt idx="48">
                  <c:v>596.00945839351391</c:v>
                </c:pt>
                <c:pt idx="49">
                  <c:v>608.32503315269309</c:v>
                </c:pt>
                <c:pt idx="50">
                  <c:v>612.6554296524173</c:v>
                </c:pt>
                <c:pt idx="51">
                  <c:v>615.49496790570288</c:v>
                </c:pt>
                <c:pt idx="52">
                  <c:v>611.53200244348682</c:v>
                </c:pt>
                <c:pt idx="53">
                  <c:v>601.94880586464546</c:v>
                </c:pt>
                <c:pt idx="54">
                  <c:v>595.67121705734485</c:v>
                </c:pt>
                <c:pt idx="55">
                  <c:v>582.20703918186928</c:v>
                </c:pt>
                <c:pt idx="56">
                  <c:v>580.84148774015898</c:v>
                </c:pt>
                <c:pt idx="57">
                  <c:v>564.1882940701787</c:v>
                </c:pt>
                <c:pt idx="58">
                  <c:v>586.59724913042987</c:v>
                </c:pt>
                <c:pt idx="59">
                  <c:v>582.22323694325974</c:v>
                </c:pt>
                <c:pt idx="60">
                  <c:v>596.46195188955085</c:v>
                </c:pt>
                <c:pt idx="61">
                  <c:v>611.53584157616251</c:v>
                </c:pt>
                <c:pt idx="62">
                  <c:v>617.17837414013252</c:v>
                </c:pt>
                <c:pt idx="63">
                  <c:v>623.31676603404799</c:v>
                </c:pt>
                <c:pt idx="64">
                  <c:v>623.07781834342472</c:v>
                </c:pt>
                <c:pt idx="65">
                  <c:v>623.91229628333804</c:v>
                </c:pt>
                <c:pt idx="66">
                  <c:v>617.29491426301047</c:v>
                </c:pt>
                <c:pt idx="67">
                  <c:v>628.28235281391358</c:v>
                </c:pt>
                <c:pt idx="68">
                  <c:v>626.25462251791396</c:v>
                </c:pt>
                <c:pt idx="69">
                  <c:v>624.56226702696654</c:v>
                </c:pt>
                <c:pt idx="70">
                  <c:v>619.21205785503867</c:v>
                </c:pt>
                <c:pt idx="71">
                  <c:v>620.95466225986206</c:v>
                </c:pt>
                <c:pt idx="72">
                  <c:v>626.38113450856554</c:v>
                </c:pt>
                <c:pt idx="73">
                  <c:v>622.8984260186653</c:v>
                </c:pt>
                <c:pt idx="74">
                  <c:v>630.86954303056632</c:v>
                </c:pt>
                <c:pt idx="75">
                  <c:v>625.84661860417987</c:v>
                </c:pt>
                <c:pt idx="76">
                  <c:v>629.39743808932758</c:v>
                </c:pt>
                <c:pt idx="77">
                  <c:v>639.96071920608074</c:v>
                </c:pt>
                <c:pt idx="78">
                  <c:v>639.12243874676665</c:v>
                </c:pt>
                <c:pt idx="79">
                  <c:v>642.4410089953401</c:v>
                </c:pt>
                <c:pt idx="80">
                  <c:v>663.23325559869522</c:v>
                </c:pt>
                <c:pt idx="81">
                  <c:v>666.79060583985734</c:v>
                </c:pt>
                <c:pt idx="82">
                  <c:v>658.91759057398258</c:v>
                </c:pt>
                <c:pt idx="83">
                  <c:v>655.02226787546442</c:v>
                </c:pt>
                <c:pt idx="84">
                  <c:v>624.8452791339696</c:v>
                </c:pt>
                <c:pt idx="85">
                  <c:v>624.13044213845978</c:v>
                </c:pt>
                <c:pt idx="86">
                  <c:v>626.83522994446275</c:v>
                </c:pt>
                <c:pt idx="87">
                  <c:v>629.18308297941235</c:v>
                </c:pt>
                <c:pt idx="88">
                  <c:v>627.32514700449769</c:v>
                </c:pt>
                <c:pt idx="89">
                  <c:v>630.51580399234604</c:v>
                </c:pt>
                <c:pt idx="90">
                  <c:v>635.30358049481856</c:v>
                </c:pt>
                <c:pt idx="91">
                  <c:v>582.7783949528598</c:v>
                </c:pt>
                <c:pt idx="92">
                  <c:v>586.26216052184839</c:v>
                </c:pt>
                <c:pt idx="93">
                  <c:v>581.44467802900726</c:v>
                </c:pt>
                <c:pt idx="94">
                  <c:v>570.37132768679737</c:v>
                </c:pt>
                <c:pt idx="95">
                  <c:v>568.26117878965397</c:v>
                </c:pt>
                <c:pt idx="96">
                  <c:v>579.8103613133793</c:v>
                </c:pt>
                <c:pt idx="97">
                  <c:v>577.3255530320896</c:v>
                </c:pt>
                <c:pt idx="98">
                  <c:v>578.06645038822751</c:v>
                </c:pt>
                <c:pt idx="99">
                  <c:v>578.61371249299566</c:v>
                </c:pt>
                <c:pt idx="100">
                  <c:v>582.63167422430024</c:v>
                </c:pt>
                <c:pt idx="101">
                  <c:v>593.20327784132041</c:v>
                </c:pt>
                <c:pt idx="102">
                  <c:v>606.05129497578332</c:v>
                </c:pt>
                <c:pt idx="103">
                  <c:v>606.64076570572183</c:v>
                </c:pt>
                <c:pt idx="104">
                  <c:v>611.07446084276239</c:v>
                </c:pt>
                <c:pt idx="105">
                  <c:v>607.26800122113332</c:v>
                </c:pt>
                <c:pt idx="106">
                  <c:v>613.9365196856412</c:v>
                </c:pt>
                <c:pt idx="107">
                  <c:v>611.65030453784198</c:v>
                </c:pt>
                <c:pt idx="108">
                  <c:v>607.38600069389486</c:v>
                </c:pt>
                <c:pt idx="109">
                  <c:v>608.25337269640522</c:v>
                </c:pt>
                <c:pt idx="110">
                  <c:v>605.87286858180846</c:v>
                </c:pt>
                <c:pt idx="111">
                  <c:v>614.52065335052271</c:v>
                </c:pt>
                <c:pt idx="112">
                  <c:v>609.01915795100479</c:v>
                </c:pt>
                <c:pt idx="113">
                  <c:v>607.36744537728487</c:v>
                </c:pt>
                <c:pt idx="114">
                  <c:v>611.30617460461622</c:v>
                </c:pt>
                <c:pt idx="115">
                  <c:v>609.47432082776515</c:v>
                </c:pt>
                <c:pt idx="116">
                  <c:v>617.11176016916897</c:v>
                </c:pt>
                <c:pt idx="117">
                  <c:v>617.26284489940144</c:v>
                </c:pt>
                <c:pt idx="118">
                  <c:v>621.30010629586263</c:v>
                </c:pt>
                <c:pt idx="119">
                  <c:v>621.65201877843265</c:v>
                </c:pt>
                <c:pt idx="120">
                  <c:v>614.95028050558108</c:v>
                </c:pt>
                <c:pt idx="121">
                  <c:v>605.20724092745672</c:v>
                </c:pt>
                <c:pt idx="122">
                  <c:v>608.14897420500063</c:v>
                </c:pt>
                <c:pt idx="123">
                  <c:v>607.60736697793345</c:v>
                </c:pt>
                <c:pt idx="124">
                  <c:v>599.34748342412206</c:v>
                </c:pt>
                <c:pt idx="125">
                  <c:v>604.81468546290125</c:v>
                </c:pt>
                <c:pt idx="126">
                  <c:v>616.60866936445018</c:v>
                </c:pt>
                <c:pt idx="127">
                  <c:v>613.81990182760023</c:v>
                </c:pt>
                <c:pt idx="128">
                  <c:v>620.19418642561754</c:v>
                </c:pt>
                <c:pt idx="129">
                  <c:v>624.57400838484659</c:v>
                </c:pt>
                <c:pt idx="130">
                  <c:v>632.79195965004806</c:v>
                </c:pt>
                <c:pt idx="131">
                  <c:v>632.6670424592271</c:v>
                </c:pt>
                <c:pt idx="132">
                  <c:v>638.56651979172693</c:v>
                </c:pt>
                <c:pt idx="133">
                  <c:v>646.23353968218134</c:v>
                </c:pt>
                <c:pt idx="134">
                  <c:v>641.97876876859937</c:v>
                </c:pt>
                <c:pt idx="135">
                  <c:v>649.30449640203983</c:v>
                </c:pt>
                <c:pt idx="136">
                  <c:v>648.23671599570207</c:v>
                </c:pt>
                <c:pt idx="137">
                  <c:v>654.99346631374942</c:v>
                </c:pt>
                <c:pt idx="138">
                  <c:v>649.60658120331618</c:v>
                </c:pt>
                <c:pt idx="139">
                  <c:v>643.04621665234231</c:v>
                </c:pt>
                <c:pt idx="140">
                  <c:v>648.41006423505632</c:v>
                </c:pt>
                <c:pt idx="141">
                  <c:v>643.91007980445147</c:v>
                </c:pt>
                <c:pt idx="142">
                  <c:v>635.88729564025243</c:v>
                </c:pt>
                <c:pt idx="143">
                  <c:v>632.15766116693294</c:v>
                </c:pt>
                <c:pt idx="144">
                  <c:v>630.77936643025009</c:v>
                </c:pt>
                <c:pt idx="145">
                  <c:v>626.02025994047085</c:v>
                </c:pt>
                <c:pt idx="146">
                  <c:v>634.40253766838464</c:v>
                </c:pt>
                <c:pt idx="147">
                  <c:v>645.32961265105314</c:v>
                </c:pt>
                <c:pt idx="148">
                  <c:v>618.77769176634069</c:v>
                </c:pt>
                <c:pt idx="149">
                  <c:v>604.65333945072325</c:v>
                </c:pt>
                <c:pt idx="150">
                  <c:v>609.3829507777964</c:v>
                </c:pt>
                <c:pt idx="151">
                  <c:v>606.99122928252814</c:v>
                </c:pt>
                <c:pt idx="152">
                  <c:v>597.63175868596272</c:v>
                </c:pt>
                <c:pt idx="153">
                  <c:v>594.47915662216303</c:v>
                </c:pt>
                <c:pt idx="154">
                  <c:v>596.35167835845846</c:v>
                </c:pt>
                <c:pt idx="155">
                  <c:v>600.00093513785123</c:v>
                </c:pt>
                <c:pt idx="156">
                  <c:v>607.59800841200968</c:v>
                </c:pt>
                <c:pt idx="157">
                  <c:v>613.25287652168595</c:v>
                </c:pt>
                <c:pt idx="158">
                  <c:v>612.99690092275262</c:v>
                </c:pt>
                <c:pt idx="159">
                  <c:v>604.02437514148596</c:v>
                </c:pt>
                <c:pt idx="160">
                  <c:v>604.99835084574852</c:v>
                </c:pt>
                <c:pt idx="161">
                  <c:v>608.45922708291039</c:v>
                </c:pt>
                <c:pt idx="162">
                  <c:v>610.53211012554902</c:v>
                </c:pt>
                <c:pt idx="163">
                  <c:v>596.89804502789957</c:v>
                </c:pt>
                <c:pt idx="164">
                  <c:v>607.86948428919106</c:v>
                </c:pt>
                <c:pt idx="165">
                  <c:v>612.69528508461678</c:v>
                </c:pt>
                <c:pt idx="166">
                  <c:v>608.43821762893629</c:v>
                </c:pt>
                <c:pt idx="167">
                  <c:v>613.96569010543112</c:v>
                </c:pt>
                <c:pt idx="168">
                  <c:v>605.12108855879046</c:v>
                </c:pt>
                <c:pt idx="169">
                  <c:v>603.97125498569085</c:v>
                </c:pt>
                <c:pt idx="170">
                  <c:v>610.14073168330526</c:v>
                </c:pt>
                <c:pt idx="171">
                  <c:v>625.87907982188153</c:v>
                </c:pt>
                <c:pt idx="172">
                  <c:v>620.57991810342855</c:v>
                </c:pt>
                <c:pt idx="173">
                  <c:v>597.27402043979509</c:v>
                </c:pt>
                <c:pt idx="174">
                  <c:v>614.08254668250197</c:v>
                </c:pt>
                <c:pt idx="175">
                  <c:v>601.18953579819072</c:v>
                </c:pt>
                <c:pt idx="176">
                  <c:v>607.76872894960275</c:v>
                </c:pt>
                <c:pt idx="177">
                  <c:v>604.0116141905628</c:v>
                </c:pt>
                <c:pt idx="178">
                  <c:v>590.53994315968157</c:v>
                </c:pt>
                <c:pt idx="179">
                  <c:v>593.13568644592317</c:v>
                </c:pt>
                <c:pt idx="180">
                  <c:v>588.26337320360767</c:v>
                </c:pt>
                <c:pt idx="181">
                  <c:v>579.63112065003622</c:v>
                </c:pt>
                <c:pt idx="182">
                  <c:v>570.23098246066479</c:v>
                </c:pt>
                <c:pt idx="183">
                  <c:v>577.90177020634906</c:v>
                </c:pt>
                <c:pt idx="184">
                  <c:v>569.601233772368</c:v>
                </c:pt>
                <c:pt idx="185">
                  <c:v>580.08351164932606</c:v>
                </c:pt>
                <c:pt idx="186">
                  <c:v>577.29879334807674</c:v>
                </c:pt>
                <c:pt idx="187">
                  <c:v>579.63095856676637</c:v>
                </c:pt>
                <c:pt idx="188">
                  <c:v>568.19173382013503</c:v>
                </c:pt>
                <c:pt idx="189">
                  <c:v>563.71082080398298</c:v>
                </c:pt>
                <c:pt idx="190">
                  <c:v>562.27486938637765</c:v>
                </c:pt>
                <c:pt idx="191">
                  <c:v>559.17050494745035</c:v>
                </c:pt>
                <c:pt idx="192">
                  <c:v>562.67003930719511</c:v>
                </c:pt>
                <c:pt idx="193">
                  <c:v>569.6866910658448</c:v>
                </c:pt>
                <c:pt idx="194">
                  <c:v>580.4149115852872</c:v>
                </c:pt>
                <c:pt idx="195">
                  <c:v>576.34122825261079</c:v>
                </c:pt>
                <c:pt idx="196">
                  <c:v>565.52709326530248</c:v>
                </c:pt>
                <c:pt idx="197">
                  <c:v>571.31290117960657</c:v>
                </c:pt>
                <c:pt idx="198">
                  <c:v>561.05186023920533</c:v>
                </c:pt>
                <c:pt idx="199">
                  <c:v>564.02643380258758</c:v>
                </c:pt>
                <c:pt idx="200">
                  <c:v>569.42461975835101</c:v>
                </c:pt>
                <c:pt idx="201">
                  <c:v>564.42928646855216</c:v>
                </c:pt>
                <c:pt idx="202">
                  <c:v>579.14540027415796</c:v>
                </c:pt>
                <c:pt idx="203">
                  <c:v>580.68307513462833</c:v>
                </c:pt>
                <c:pt idx="204">
                  <c:v>588.09485399613868</c:v>
                </c:pt>
                <c:pt idx="205">
                  <c:v>595.90774232959393</c:v>
                </c:pt>
                <c:pt idx="206">
                  <c:v>585.94584284874668</c:v>
                </c:pt>
                <c:pt idx="207">
                  <c:v>586.95240988882392</c:v>
                </c:pt>
                <c:pt idx="208">
                  <c:v>582.86179887005255</c:v>
                </c:pt>
                <c:pt idx="209">
                  <c:v>571.2209736925646</c:v>
                </c:pt>
                <c:pt idx="210">
                  <c:v>571.17333551326692</c:v>
                </c:pt>
                <c:pt idx="211">
                  <c:v>576.35445455403374</c:v>
                </c:pt>
                <c:pt idx="212">
                  <c:v>575.2126429394043</c:v>
                </c:pt>
                <c:pt idx="213">
                  <c:v>577.02771453562968</c:v>
                </c:pt>
                <c:pt idx="214">
                  <c:v>581.06152727262406</c:v>
                </c:pt>
                <c:pt idx="215">
                  <c:v>590.28777186927073</c:v>
                </c:pt>
                <c:pt idx="216">
                  <c:v>604.68360687732866</c:v>
                </c:pt>
                <c:pt idx="217">
                  <c:v>612.96467052261983</c:v>
                </c:pt>
                <c:pt idx="218">
                  <c:v>607.43366792659924</c:v>
                </c:pt>
                <c:pt idx="219">
                  <c:v>608.6727849479671</c:v>
                </c:pt>
                <c:pt idx="220">
                  <c:v>614.62338398127577</c:v>
                </c:pt>
                <c:pt idx="221">
                  <c:v>633.93368646174622</c:v>
                </c:pt>
                <c:pt idx="222">
                  <c:v>631.61494344285052</c:v>
                </c:pt>
                <c:pt idx="223">
                  <c:v>632.94669904579587</c:v>
                </c:pt>
                <c:pt idx="224">
                  <c:v>633.83344773504314</c:v>
                </c:pt>
                <c:pt idx="225">
                  <c:v>630.02598810250083</c:v>
                </c:pt>
                <c:pt idx="226">
                  <c:v>641.35115946947167</c:v>
                </c:pt>
                <c:pt idx="227">
                  <c:v>643.58871675638079</c:v>
                </c:pt>
                <c:pt idx="228">
                  <c:v>641.78874754306662</c:v>
                </c:pt>
                <c:pt idx="229">
                  <c:v>644.22757971462966</c:v>
                </c:pt>
                <c:pt idx="230">
                  <c:v>643.97737463787644</c:v>
                </c:pt>
                <c:pt idx="231">
                  <c:v>643.10839754839571</c:v>
                </c:pt>
                <c:pt idx="232">
                  <c:v>658.16065073338336</c:v>
                </c:pt>
                <c:pt idx="233">
                  <c:v>666.81184362419458</c:v>
                </c:pt>
                <c:pt idx="234">
                  <c:v>666.07841118985357</c:v>
                </c:pt>
                <c:pt idx="235">
                  <c:v>672.92698671133485</c:v>
                </c:pt>
                <c:pt idx="236">
                  <c:v>676.74173740501033</c:v>
                </c:pt>
                <c:pt idx="237">
                  <c:v>675.61968356405509</c:v>
                </c:pt>
                <c:pt idx="238">
                  <c:v>670.32014482316345</c:v>
                </c:pt>
                <c:pt idx="239">
                  <c:v>677.88267547513874</c:v>
                </c:pt>
                <c:pt idx="240">
                  <c:v>677.25521914622436</c:v>
                </c:pt>
                <c:pt idx="241">
                  <c:v>678.39015157407516</c:v>
                </c:pt>
                <c:pt idx="242">
                  <c:v>668.30284803217592</c:v>
                </c:pt>
                <c:pt idx="243">
                  <c:v>677.28923196824758</c:v>
                </c:pt>
                <c:pt idx="244">
                  <c:v>687.50451913578445</c:v>
                </c:pt>
                <c:pt idx="245">
                  <c:v>681.58193094815124</c:v>
                </c:pt>
                <c:pt idx="246">
                  <c:v>684.75819271470755</c:v>
                </c:pt>
                <c:pt idx="247">
                  <c:v>680.61509884743282</c:v>
                </c:pt>
                <c:pt idx="248">
                  <c:v>680.522863920605</c:v>
                </c:pt>
                <c:pt idx="249">
                  <c:v>696.79054395062167</c:v>
                </c:pt>
                <c:pt idx="250">
                  <c:v>702.77760409450548</c:v>
                </c:pt>
                <c:pt idx="251">
                  <c:v>699.93653056273229</c:v>
                </c:pt>
                <c:pt idx="252">
                  <c:v>693.63569878762382</c:v>
                </c:pt>
                <c:pt idx="253">
                  <c:v>692.34464178691815</c:v>
                </c:pt>
                <c:pt idx="254">
                  <c:v>706.55932776153168</c:v>
                </c:pt>
                <c:pt idx="255">
                  <c:v>707.11001259417708</c:v>
                </c:pt>
                <c:pt idx="256">
                  <c:v>709.74475526612832</c:v>
                </c:pt>
                <c:pt idx="257">
                  <c:v>718.2858321994438</c:v>
                </c:pt>
                <c:pt idx="258">
                  <c:v>726.41381466492135</c:v>
                </c:pt>
                <c:pt idx="259">
                  <c:v>727.17142792021514</c:v>
                </c:pt>
                <c:pt idx="260">
                  <c:v>731.7817426189913</c:v>
                </c:pt>
                <c:pt idx="261">
                  <c:v>746.44191982725647</c:v>
                </c:pt>
                <c:pt idx="262">
                  <c:v>744.67673549812162</c:v>
                </c:pt>
                <c:pt idx="263">
                  <c:v>746.39560358982067</c:v>
                </c:pt>
                <c:pt idx="264">
                  <c:v>750.29435705423225</c:v>
                </c:pt>
                <c:pt idx="265">
                  <c:v>748.67664849639368</c:v>
                </c:pt>
                <c:pt idx="266">
                  <c:v>755.72777237186142</c:v>
                </c:pt>
                <c:pt idx="267">
                  <c:v>755.64278659621641</c:v>
                </c:pt>
                <c:pt idx="268">
                  <c:v>755.67459620556383</c:v>
                </c:pt>
                <c:pt idx="269">
                  <c:v>761.86072228569742</c:v>
                </c:pt>
                <c:pt idx="270">
                  <c:v>762.61869880143718</c:v>
                </c:pt>
                <c:pt idx="271">
                  <c:v>754.93617733634778</c:v>
                </c:pt>
                <c:pt idx="272">
                  <c:v>744.22255245724568</c:v>
                </c:pt>
                <c:pt idx="273">
                  <c:v>745.63685173000272</c:v>
                </c:pt>
                <c:pt idx="274">
                  <c:v>751.22609523428036</c:v>
                </c:pt>
                <c:pt idx="275">
                  <c:v>742.9067826593041</c:v>
                </c:pt>
                <c:pt idx="276">
                  <c:v>738.75495453231224</c:v>
                </c:pt>
                <c:pt idx="277">
                  <c:v>742.71260300662357</c:v>
                </c:pt>
                <c:pt idx="278">
                  <c:v>752.1928214798852</c:v>
                </c:pt>
                <c:pt idx="279">
                  <c:v>689.83939827805261</c:v>
                </c:pt>
                <c:pt idx="280">
                  <c:v>680.97618000711645</c:v>
                </c:pt>
                <c:pt idx="281">
                  <c:v>679.40975854665453</c:v>
                </c:pt>
                <c:pt idx="282">
                  <c:v>679.04320505872533</c:v>
                </c:pt>
                <c:pt idx="283">
                  <c:v>675.13469737545756</c:v>
                </c:pt>
                <c:pt idx="284">
                  <c:v>676.29930149991878</c:v>
                </c:pt>
                <c:pt idx="285">
                  <c:v>673.40812737034912</c:v>
                </c:pt>
                <c:pt idx="286">
                  <c:v>677.75293328900716</c:v>
                </c:pt>
                <c:pt idx="287">
                  <c:v>683.87983679656008</c:v>
                </c:pt>
                <c:pt idx="288">
                  <c:v>684.68537060715721</c:v>
                </c:pt>
                <c:pt idx="289">
                  <c:v>680.21595284984505</c:v>
                </c:pt>
                <c:pt idx="290">
                  <c:v>679.40704244715857</c:v>
                </c:pt>
                <c:pt idx="291">
                  <c:v>668.71409272073242</c:v>
                </c:pt>
                <c:pt idx="292">
                  <c:v>656.11203102189734</c:v>
                </c:pt>
                <c:pt idx="293">
                  <c:v>662.96799423783386</c:v>
                </c:pt>
                <c:pt idx="294">
                  <c:v>664.92335805986932</c:v>
                </c:pt>
                <c:pt idx="295">
                  <c:v>657.49253941590064</c:v>
                </c:pt>
                <c:pt idx="296">
                  <c:v>651.80751253626954</c:v>
                </c:pt>
                <c:pt idx="297">
                  <c:v>646.6795305300393</c:v>
                </c:pt>
                <c:pt idx="298">
                  <c:v>644.12171340277337</c:v>
                </c:pt>
                <c:pt idx="299">
                  <c:v>664.82670453435594</c:v>
                </c:pt>
                <c:pt idx="300">
                  <c:v>666.21906369333487</c:v>
                </c:pt>
                <c:pt idx="301">
                  <c:v>662.10209513539735</c:v>
                </c:pt>
                <c:pt idx="302">
                  <c:v>666.65110943174227</c:v>
                </c:pt>
                <c:pt idx="303">
                  <c:v>660.18766109668695</c:v>
                </c:pt>
                <c:pt idx="304">
                  <c:v>669.70698154079241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C050-4E1C-8BD3-4908BFCA8AAC}"/>
            </c:ext>
          </c:extLst>
        </c:ser>
        <c:ser>
          <c:idx val="2"/>
          <c:order val="2"/>
          <c:tx>
            <c:v>Model 6</c:v>
          </c:tx>
          <c:marker>
            <c:symbol val="none"/>
          </c:marker>
          <c:xVal>
            <c:numRef>
              <c:f>'P&amp;L (testing) (2)'!$A$3:$A$307</c:f>
              <c:numCache>
                <c:formatCode>General</c:formatCode>
                <c:ptCount val="30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  <c:pt idx="77">
                  <c:v>78</c:v>
                </c:pt>
                <c:pt idx="78">
                  <c:v>79</c:v>
                </c:pt>
                <c:pt idx="79">
                  <c:v>80</c:v>
                </c:pt>
                <c:pt idx="80">
                  <c:v>81</c:v>
                </c:pt>
                <c:pt idx="81">
                  <c:v>82</c:v>
                </c:pt>
                <c:pt idx="82">
                  <c:v>83</c:v>
                </c:pt>
                <c:pt idx="83">
                  <c:v>84</c:v>
                </c:pt>
                <c:pt idx="84">
                  <c:v>85</c:v>
                </c:pt>
                <c:pt idx="85">
                  <c:v>86</c:v>
                </c:pt>
                <c:pt idx="86">
                  <c:v>87</c:v>
                </c:pt>
                <c:pt idx="87">
                  <c:v>88</c:v>
                </c:pt>
                <c:pt idx="88">
                  <c:v>89</c:v>
                </c:pt>
                <c:pt idx="89">
                  <c:v>90</c:v>
                </c:pt>
                <c:pt idx="90">
                  <c:v>91</c:v>
                </c:pt>
                <c:pt idx="91">
                  <c:v>92</c:v>
                </c:pt>
                <c:pt idx="92">
                  <c:v>93</c:v>
                </c:pt>
                <c:pt idx="93">
                  <c:v>94</c:v>
                </c:pt>
                <c:pt idx="94">
                  <c:v>95</c:v>
                </c:pt>
                <c:pt idx="95">
                  <c:v>96</c:v>
                </c:pt>
                <c:pt idx="96">
                  <c:v>97</c:v>
                </c:pt>
                <c:pt idx="97">
                  <c:v>98</c:v>
                </c:pt>
                <c:pt idx="98">
                  <c:v>99</c:v>
                </c:pt>
                <c:pt idx="99">
                  <c:v>100</c:v>
                </c:pt>
                <c:pt idx="100">
                  <c:v>101</c:v>
                </c:pt>
                <c:pt idx="101">
                  <c:v>102</c:v>
                </c:pt>
                <c:pt idx="102">
                  <c:v>103</c:v>
                </c:pt>
                <c:pt idx="103">
                  <c:v>104</c:v>
                </c:pt>
                <c:pt idx="104">
                  <c:v>105</c:v>
                </c:pt>
                <c:pt idx="105">
                  <c:v>106</c:v>
                </c:pt>
                <c:pt idx="106">
                  <c:v>107</c:v>
                </c:pt>
                <c:pt idx="107">
                  <c:v>108</c:v>
                </c:pt>
                <c:pt idx="108">
                  <c:v>109</c:v>
                </c:pt>
                <c:pt idx="109">
                  <c:v>110</c:v>
                </c:pt>
                <c:pt idx="110">
                  <c:v>111</c:v>
                </c:pt>
                <c:pt idx="111">
                  <c:v>112</c:v>
                </c:pt>
                <c:pt idx="112">
                  <c:v>113</c:v>
                </c:pt>
                <c:pt idx="113">
                  <c:v>114</c:v>
                </c:pt>
                <c:pt idx="114">
                  <c:v>115</c:v>
                </c:pt>
                <c:pt idx="115">
                  <c:v>116</c:v>
                </c:pt>
                <c:pt idx="116">
                  <c:v>117</c:v>
                </c:pt>
                <c:pt idx="117">
                  <c:v>118</c:v>
                </c:pt>
                <c:pt idx="118">
                  <c:v>119</c:v>
                </c:pt>
                <c:pt idx="119">
                  <c:v>120</c:v>
                </c:pt>
                <c:pt idx="120">
                  <c:v>121</c:v>
                </c:pt>
                <c:pt idx="121">
                  <c:v>122</c:v>
                </c:pt>
                <c:pt idx="122">
                  <c:v>123</c:v>
                </c:pt>
                <c:pt idx="123">
                  <c:v>124</c:v>
                </c:pt>
                <c:pt idx="124">
                  <c:v>125</c:v>
                </c:pt>
                <c:pt idx="125">
                  <c:v>126</c:v>
                </c:pt>
                <c:pt idx="126">
                  <c:v>127</c:v>
                </c:pt>
                <c:pt idx="127">
                  <c:v>128</c:v>
                </c:pt>
                <c:pt idx="128">
                  <c:v>129</c:v>
                </c:pt>
                <c:pt idx="129">
                  <c:v>130</c:v>
                </c:pt>
                <c:pt idx="130">
                  <c:v>131</c:v>
                </c:pt>
                <c:pt idx="131">
                  <c:v>132</c:v>
                </c:pt>
                <c:pt idx="132">
                  <c:v>133</c:v>
                </c:pt>
                <c:pt idx="133">
                  <c:v>134</c:v>
                </c:pt>
                <c:pt idx="134">
                  <c:v>135</c:v>
                </c:pt>
                <c:pt idx="135">
                  <c:v>136</c:v>
                </c:pt>
                <c:pt idx="136">
                  <c:v>137</c:v>
                </c:pt>
                <c:pt idx="137">
                  <c:v>138</c:v>
                </c:pt>
                <c:pt idx="138">
                  <c:v>139</c:v>
                </c:pt>
                <c:pt idx="139">
                  <c:v>140</c:v>
                </c:pt>
                <c:pt idx="140">
                  <c:v>141</c:v>
                </c:pt>
                <c:pt idx="141">
                  <c:v>142</c:v>
                </c:pt>
                <c:pt idx="142">
                  <c:v>143</c:v>
                </c:pt>
                <c:pt idx="143">
                  <c:v>144</c:v>
                </c:pt>
                <c:pt idx="144">
                  <c:v>145</c:v>
                </c:pt>
                <c:pt idx="145">
                  <c:v>146</c:v>
                </c:pt>
                <c:pt idx="146">
                  <c:v>147</c:v>
                </c:pt>
                <c:pt idx="147">
                  <c:v>148</c:v>
                </c:pt>
                <c:pt idx="148">
                  <c:v>149</c:v>
                </c:pt>
                <c:pt idx="149">
                  <c:v>150</c:v>
                </c:pt>
                <c:pt idx="150">
                  <c:v>151</c:v>
                </c:pt>
                <c:pt idx="151">
                  <c:v>152</c:v>
                </c:pt>
                <c:pt idx="152">
                  <c:v>153</c:v>
                </c:pt>
                <c:pt idx="153">
                  <c:v>154</c:v>
                </c:pt>
                <c:pt idx="154">
                  <c:v>155</c:v>
                </c:pt>
                <c:pt idx="155">
                  <c:v>156</c:v>
                </c:pt>
                <c:pt idx="156">
                  <c:v>157</c:v>
                </c:pt>
                <c:pt idx="157">
                  <c:v>158</c:v>
                </c:pt>
                <c:pt idx="158">
                  <c:v>159</c:v>
                </c:pt>
                <c:pt idx="159">
                  <c:v>160</c:v>
                </c:pt>
                <c:pt idx="160">
                  <c:v>161</c:v>
                </c:pt>
                <c:pt idx="161">
                  <c:v>162</c:v>
                </c:pt>
                <c:pt idx="162">
                  <c:v>163</c:v>
                </c:pt>
                <c:pt idx="163">
                  <c:v>164</c:v>
                </c:pt>
                <c:pt idx="164">
                  <c:v>165</c:v>
                </c:pt>
                <c:pt idx="165">
                  <c:v>166</c:v>
                </c:pt>
                <c:pt idx="166">
                  <c:v>167</c:v>
                </c:pt>
                <c:pt idx="167">
                  <c:v>168</c:v>
                </c:pt>
                <c:pt idx="168">
                  <c:v>169</c:v>
                </c:pt>
                <c:pt idx="169">
                  <c:v>170</c:v>
                </c:pt>
                <c:pt idx="170">
                  <c:v>171</c:v>
                </c:pt>
                <c:pt idx="171">
                  <c:v>172</c:v>
                </c:pt>
                <c:pt idx="172">
                  <c:v>173</c:v>
                </c:pt>
                <c:pt idx="173">
                  <c:v>174</c:v>
                </c:pt>
                <c:pt idx="174">
                  <c:v>175</c:v>
                </c:pt>
                <c:pt idx="175">
                  <c:v>176</c:v>
                </c:pt>
                <c:pt idx="176">
                  <c:v>177</c:v>
                </c:pt>
                <c:pt idx="177">
                  <c:v>178</c:v>
                </c:pt>
                <c:pt idx="178">
                  <c:v>179</c:v>
                </c:pt>
                <c:pt idx="179">
                  <c:v>180</c:v>
                </c:pt>
                <c:pt idx="180">
                  <c:v>181</c:v>
                </c:pt>
                <c:pt idx="181">
                  <c:v>182</c:v>
                </c:pt>
                <c:pt idx="182">
                  <c:v>183</c:v>
                </c:pt>
                <c:pt idx="183">
                  <c:v>184</c:v>
                </c:pt>
                <c:pt idx="184">
                  <c:v>185</c:v>
                </c:pt>
                <c:pt idx="185">
                  <c:v>186</c:v>
                </c:pt>
                <c:pt idx="186">
                  <c:v>187</c:v>
                </c:pt>
                <c:pt idx="187">
                  <c:v>188</c:v>
                </c:pt>
                <c:pt idx="188">
                  <c:v>189</c:v>
                </c:pt>
                <c:pt idx="189">
                  <c:v>190</c:v>
                </c:pt>
                <c:pt idx="190">
                  <c:v>191</c:v>
                </c:pt>
                <c:pt idx="191">
                  <c:v>192</c:v>
                </c:pt>
                <c:pt idx="192">
                  <c:v>193</c:v>
                </c:pt>
                <c:pt idx="193">
                  <c:v>194</c:v>
                </c:pt>
                <c:pt idx="194">
                  <c:v>195</c:v>
                </c:pt>
                <c:pt idx="195">
                  <c:v>196</c:v>
                </c:pt>
                <c:pt idx="196">
                  <c:v>197</c:v>
                </c:pt>
                <c:pt idx="197">
                  <c:v>198</c:v>
                </c:pt>
                <c:pt idx="198">
                  <c:v>199</c:v>
                </c:pt>
                <c:pt idx="199">
                  <c:v>200</c:v>
                </c:pt>
                <c:pt idx="200">
                  <c:v>201</c:v>
                </c:pt>
                <c:pt idx="201">
                  <c:v>202</c:v>
                </c:pt>
                <c:pt idx="202">
                  <c:v>203</c:v>
                </c:pt>
                <c:pt idx="203">
                  <c:v>204</c:v>
                </c:pt>
                <c:pt idx="204">
                  <c:v>205</c:v>
                </c:pt>
                <c:pt idx="205">
                  <c:v>206</c:v>
                </c:pt>
                <c:pt idx="206">
                  <c:v>207</c:v>
                </c:pt>
                <c:pt idx="207">
                  <c:v>208</c:v>
                </c:pt>
                <c:pt idx="208">
                  <c:v>209</c:v>
                </c:pt>
                <c:pt idx="209">
                  <c:v>210</c:v>
                </c:pt>
                <c:pt idx="210">
                  <c:v>211</c:v>
                </c:pt>
                <c:pt idx="211">
                  <c:v>212</c:v>
                </c:pt>
                <c:pt idx="212">
                  <c:v>213</c:v>
                </c:pt>
                <c:pt idx="213">
                  <c:v>214</c:v>
                </c:pt>
                <c:pt idx="214">
                  <c:v>215</c:v>
                </c:pt>
                <c:pt idx="215">
                  <c:v>216</c:v>
                </c:pt>
                <c:pt idx="216">
                  <c:v>217</c:v>
                </c:pt>
                <c:pt idx="217">
                  <c:v>218</c:v>
                </c:pt>
                <c:pt idx="218">
                  <c:v>219</c:v>
                </c:pt>
                <c:pt idx="219">
                  <c:v>220</c:v>
                </c:pt>
                <c:pt idx="220">
                  <c:v>221</c:v>
                </c:pt>
                <c:pt idx="221">
                  <c:v>222</c:v>
                </c:pt>
                <c:pt idx="222">
                  <c:v>223</c:v>
                </c:pt>
                <c:pt idx="223">
                  <c:v>224</c:v>
                </c:pt>
                <c:pt idx="224">
                  <c:v>225</c:v>
                </c:pt>
                <c:pt idx="225">
                  <c:v>226</c:v>
                </c:pt>
                <c:pt idx="226">
                  <c:v>227</c:v>
                </c:pt>
                <c:pt idx="227">
                  <c:v>228</c:v>
                </c:pt>
                <c:pt idx="228">
                  <c:v>229</c:v>
                </c:pt>
                <c:pt idx="229">
                  <c:v>230</c:v>
                </c:pt>
                <c:pt idx="230">
                  <c:v>231</c:v>
                </c:pt>
                <c:pt idx="231">
                  <c:v>232</c:v>
                </c:pt>
                <c:pt idx="232">
                  <c:v>233</c:v>
                </c:pt>
                <c:pt idx="233">
                  <c:v>234</c:v>
                </c:pt>
                <c:pt idx="234">
                  <c:v>235</c:v>
                </c:pt>
                <c:pt idx="235">
                  <c:v>236</c:v>
                </c:pt>
                <c:pt idx="236">
                  <c:v>237</c:v>
                </c:pt>
                <c:pt idx="237">
                  <c:v>238</c:v>
                </c:pt>
                <c:pt idx="238">
                  <c:v>239</c:v>
                </c:pt>
                <c:pt idx="239">
                  <c:v>240</c:v>
                </c:pt>
                <c:pt idx="240">
                  <c:v>241</c:v>
                </c:pt>
                <c:pt idx="241">
                  <c:v>242</c:v>
                </c:pt>
                <c:pt idx="242">
                  <c:v>243</c:v>
                </c:pt>
                <c:pt idx="243">
                  <c:v>244</c:v>
                </c:pt>
                <c:pt idx="244">
                  <c:v>245</c:v>
                </c:pt>
                <c:pt idx="245">
                  <c:v>246</c:v>
                </c:pt>
                <c:pt idx="246">
                  <c:v>247</c:v>
                </c:pt>
                <c:pt idx="247">
                  <c:v>248</c:v>
                </c:pt>
                <c:pt idx="248">
                  <c:v>249</c:v>
                </c:pt>
                <c:pt idx="249">
                  <c:v>250</c:v>
                </c:pt>
                <c:pt idx="250">
                  <c:v>251</c:v>
                </c:pt>
                <c:pt idx="251">
                  <c:v>252</c:v>
                </c:pt>
                <c:pt idx="252">
                  <c:v>253</c:v>
                </c:pt>
                <c:pt idx="253">
                  <c:v>254</c:v>
                </c:pt>
                <c:pt idx="254">
                  <c:v>255</c:v>
                </c:pt>
                <c:pt idx="255">
                  <c:v>256</c:v>
                </c:pt>
                <c:pt idx="256">
                  <c:v>257</c:v>
                </c:pt>
                <c:pt idx="257">
                  <c:v>258</c:v>
                </c:pt>
                <c:pt idx="258">
                  <c:v>259</c:v>
                </c:pt>
                <c:pt idx="259">
                  <c:v>260</c:v>
                </c:pt>
                <c:pt idx="260">
                  <c:v>261</c:v>
                </c:pt>
                <c:pt idx="261">
                  <c:v>262</c:v>
                </c:pt>
                <c:pt idx="262">
                  <c:v>263</c:v>
                </c:pt>
                <c:pt idx="263">
                  <c:v>264</c:v>
                </c:pt>
                <c:pt idx="264">
                  <c:v>265</c:v>
                </c:pt>
                <c:pt idx="265">
                  <c:v>266</c:v>
                </c:pt>
                <c:pt idx="266">
                  <c:v>267</c:v>
                </c:pt>
                <c:pt idx="267">
                  <c:v>268</c:v>
                </c:pt>
                <c:pt idx="268">
                  <c:v>269</c:v>
                </c:pt>
                <c:pt idx="269">
                  <c:v>270</c:v>
                </c:pt>
                <c:pt idx="270">
                  <c:v>271</c:v>
                </c:pt>
                <c:pt idx="271">
                  <c:v>272</c:v>
                </c:pt>
                <c:pt idx="272">
                  <c:v>273</c:v>
                </c:pt>
                <c:pt idx="273">
                  <c:v>274</c:v>
                </c:pt>
                <c:pt idx="274">
                  <c:v>275</c:v>
                </c:pt>
                <c:pt idx="275">
                  <c:v>276</c:v>
                </c:pt>
                <c:pt idx="276">
                  <c:v>277</c:v>
                </c:pt>
                <c:pt idx="277">
                  <c:v>278</c:v>
                </c:pt>
                <c:pt idx="278">
                  <c:v>279</c:v>
                </c:pt>
                <c:pt idx="279">
                  <c:v>280</c:v>
                </c:pt>
                <c:pt idx="280">
                  <c:v>281</c:v>
                </c:pt>
                <c:pt idx="281">
                  <c:v>282</c:v>
                </c:pt>
                <c:pt idx="282">
                  <c:v>283</c:v>
                </c:pt>
                <c:pt idx="283">
                  <c:v>284</c:v>
                </c:pt>
                <c:pt idx="284">
                  <c:v>285</c:v>
                </c:pt>
                <c:pt idx="285">
                  <c:v>286</c:v>
                </c:pt>
                <c:pt idx="286">
                  <c:v>287</c:v>
                </c:pt>
                <c:pt idx="287">
                  <c:v>288</c:v>
                </c:pt>
                <c:pt idx="288">
                  <c:v>289</c:v>
                </c:pt>
                <c:pt idx="289">
                  <c:v>290</c:v>
                </c:pt>
                <c:pt idx="290">
                  <c:v>291</c:v>
                </c:pt>
                <c:pt idx="291">
                  <c:v>292</c:v>
                </c:pt>
                <c:pt idx="292">
                  <c:v>293</c:v>
                </c:pt>
                <c:pt idx="293">
                  <c:v>294</c:v>
                </c:pt>
                <c:pt idx="294">
                  <c:v>295</c:v>
                </c:pt>
                <c:pt idx="295">
                  <c:v>296</c:v>
                </c:pt>
                <c:pt idx="296">
                  <c:v>297</c:v>
                </c:pt>
                <c:pt idx="297">
                  <c:v>298</c:v>
                </c:pt>
                <c:pt idx="298">
                  <c:v>299</c:v>
                </c:pt>
                <c:pt idx="299">
                  <c:v>300</c:v>
                </c:pt>
                <c:pt idx="300">
                  <c:v>301</c:v>
                </c:pt>
                <c:pt idx="301">
                  <c:v>302</c:v>
                </c:pt>
                <c:pt idx="302">
                  <c:v>303</c:v>
                </c:pt>
                <c:pt idx="303">
                  <c:v>304</c:v>
                </c:pt>
                <c:pt idx="304">
                  <c:v>305</c:v>
                </c:pt>
              </c:numCache>
            </c:numRef>
          </c:xVal>
          <c:yVal>
            <c:numRef>
              <c:f>'P&amp;L (testing) (2)'!$H$3:$H$307</c:f>
              <c:numCache>
                <c:formatCode>General</c:formatCode>
                <c:ptCount val="305"/>
                <c:pt idx="0">
                  <c:v>525.56897097938827</c:v>
                </c:pt>
                <c:pt idx="1">
                  <c:v>522.77492487305676</c:v>
                </c:pt>
                <c:pt idx="2">
                  <c:v>533.71881036396189</c:v>
                </c:pt>
                <c:pt idx="3">
                  <c:v>534.57468305856628</c:v>
                </c:pt>
                <c:pt idx="4">
                  <c:v>525.15450318825242</c:v>
                </c:pt>
                <c:pt idx="5">
                  <c:v>530.87451805599767</c:v>
                </c:pt>
                <c:pt idx="6">
                  <c:v>529.72069925059361</c:v>
                </c:pt>
                <c:pt idx="7">
                  <c:v>531.81974992052028</c:v>
                </c:pt>
                <c:pt idx="8">
                  <c:v>542.57582946861146</c:v>
                </c:pt>
                <c:pt idx="9">
                  <c:v>546.40076903358568</c:v>
                </c:pt>
                <c:pt idx="10">
                  <c:v>546.72789777993182</c:v>
                </c:pt>
                <c:pt idx="11">
                  <c:v>547.16247756674841</c:v>
                </c:pt>
                <c:pt idx="12">
                  <c:v>539.74654749558931</c:v>
                </c:pt>
                <c:pt idx="13">
                  <c:v>521.64103985412703</c:v>
                </c:pt>
                <c:pt idx="14">
                  <c:v>526.16682918505069</c:v>
                </c:pt>
                <c:pt idx="15">
                  <c:v>531.68793274587483</c:v>
                </c:pt>
                <c:pt idx="16">
                  <c:v>538.46205660086616</c:v>
                </c:pt>
                <c:pt idx="17">
                  <c:v>529.27795640033901</c:v>
                </c:pt>
                <c:pt idx="18">
                  <c:v>528.20464939994986</c:v>
                </c:pt>
                <c:pt idx="19">
                  <c:v>516.0293345118173</c:v>
                </c:pt>
                <c:pt idx="20">
                  <c:v>496.4455841332134</c:v>
                </c:pt>
                <c:pt idx="21">
                  <c:v>502.47806604481178</c:v>
                </c:pt>
                <c:pt idx="22">
                  <c:v>504.51228037499664</c:v>
                </c:pt>
                <c:pt idx="23">
                  <c:v>513.96121183426476</c:v>
                </c:pt>
                <c:pt idx="24">
                  <c:v>515.30224792948945</c:v>
                </c:pt>
                <c:pt idx="25">
                  <c:v>536.77076492002641</c:v>
                </c:pt>
                <c:pt idx="26">
                  <c:v>542.99592903367784</c:v>
                </c:pt>
                <c:pt idx="27">
                  <c:v>548.22374525454552</c:v>
                </c:pt>
                <c:pt idx="28">
                  <c:v>559.5724395590621</c:v>
                </c:pt>
                <c:pt idx="29">
                  <c:v>590.7946092341474</c:v>
                </c:pt>
                <c:pt idx="30">
                  <c:v>581.70013026172626</c:v>
                </c:pt>
                <c:pt idx="31">
                  <c:v>590.66742020777872</c:v>
                </c:pt>
                <c:pt idx="32">
                  <c:v>582.32342463798125</c:v>
                </c:pt>
                <c:pt idx="33">
                  <c:v>583.39238678640368</c:v>
                </c:pt>
                <c:pt idx="34">
                  <c:v>590.71758758619535</c:v>
                </c:pt>
                <c:pt idx="35">
                  <c:v>595.45850097454547</c:v>
                </c:pt>
                <c:pt idx="36">
                  <c:v>583.25831153520426</c:v>
                </c:pt>
                <c:pt idx="37">
                  <c:v>586.91940618010813</c:v>
                </c:pt>
                <c:pt idx="38">
                  <c:v>598.68717697368402</c:v>
                </c:pt>
                <c:pt idx="39">
                  <c:v>598.87644680345807</c:v>
                </c:pt>
                <c:pt idx="40">
                  <c:v>592.60690523879521</c:v>
                </c:pt>
                <c:pt idx="41">
                  <c:v>579.80500369391211</c:v>
                </c:pt>
                <c:pt idx="42">
                  <c:v>585.37611353405305</c:v>
                </c:pt>
                <c:pt idx="43">
                  <c:v>596.79308394346117</c:v>
                </c:pt>
                <c:pt idx="44">
                  <c:v>594.88841001988044</c:v>
                </c:pt>
                <c:pt idx="45">
                  <c:v>608.03860711992866</c:v>
                </c:pt>
                <c:pt idx="46">
                  <c:v>612.22302638821111</c:v>
                </c:pt>
                <c:pt idx="47">
                  <c:v>600.58168969617611</c:v>
                </c:pt>
                <c:pt idx="48">
                  <c:v>596.06596954751137</c:v>
                </c:pt>
                <c:pt idx="49">
                  <c:v>608.53719707546657</c:v>
                </c:pt>
                <c:pt idx="50">
                  <c:v>611.73371788703662</c:v>
                </c:pt>
                <c:pt idx="51">
                  <c:v>615.4816743782369</c:v>
                </c:pt>
                <c:pt idx="52">
                  <c:v>611.76077653236621</c:v>
                </c:pt>
                <c:pt idx="53">
                  <c:v>601.29224373454167</c:v>
                </c:pt>
                <c:pt idx="54">
                  <c:v>595.60524779158163</c:v>
                </c:pt>
                <c:pt idx="55">
                  <c:v>581.46961937252945</c:v>
                </c:pt>
                <c:pt idx="56">
                  <c:v>580.18279461466784</c:v>
                </c:pt>
                <c:pt idx="57">
                  <c:v>563.54763854580847</c:v>
                </c:pt>
                <c:pt idx="58">
                  <c:v>587.55584024518919</c:v>
                </c:pt>
                <c:pt idx="59">
                  <c:v>582.41406895745422</c:v>
                </c:pt>
                <c:pt idx="60">
                  <c:v>597.94822114152475</c:v>
                </c:pt>
                <c:pt idx="61">
                  <c:v>614.00676618386649</c:v>
                </c:pt>
                <c:pt idx="62">
                  <c:v>618.82348258859884</c:v>
                </c:pt>
                <c:pt idx="63">
                  <c:v>625.48198000462935</c:v>
                </c:pt>
                <c:pt idx="64">
                  <c:v>623.81748486669335</c:v>
                </c:pt>
                <c:pt idx="65">
                  <c:v>623.32698801432207</c:v>
                </c:pt>
                <c:pt idx="66">
                  <c:v>616.2232025263429</c:v>
                </c:pt>
                <c:pt idx="67">
                  <c:v>627.03477725910398</c:v>
                </c:pt>
                <c:pt idx="68">
                  <c:v>624.72385272652582</c:v>
                </c:pt>
                <c:pt idx="69">
                  <c:v>624.67937660529628</c:v>
                </c:pt>
                <c:pt idx="70">
                  <c:v>618.51455329089185</c:v>
                </c:pt>
                <c:pt idx="71">
                  <c:v>619.39828173071737</c:v>
                </c:pt>
                <c:pt idx="72">
                  <c:v>625.58539149288049</c:v>
                </c:pt>
                <c:pt idx="73">
                  <c:v>620.88366576266185</c:v>
                </c:pt>
                <c:pt idx="74">
                  <c:v>629.88248270329245</c:v>
                </c:pt>
                <c:pt idx="75">
                  <c:v>625.57447519059542</c:v>
                </c:pt>
                <c:pt idx="76">
                  <c:v>628.96730241371074</c:v>
                </c:pt>
                <c:pt idx="77">
                  <c:v>639.91046835821817</c:v>
                </c:pt>
                <c:pt idx="78">
                  <c:v>638.34685649664129</c:v>
                </c:pt>
                <c:pt idx="79">
                  <c:v>641.69550302534685</c:v>
                </c:pt>
                <c:pt idx="80">
                  <c:v>664.61804784273158</c:v>
                </c:pt>
                <c:pt idx="81">
                  <c:v>666.02662864385275</c:v>
                </c:pt>
                <c:pt idx="82">
                  <c:v>657.49804137104525</c:v>
                </c:pt>
                <c:pt idx="83">
                  <c:v>653.63832374893059</c:v>
                </c:pt>
                <c:pt idx="84">
                  <c:v>623.30957786024328</c:v>
                </c:pt>
                <c:pt idx="85">
                  <c:v>623.82623383867599</c:v>
                </c:pt>
                <c:pt idx="86">
                  <c:v>625.96551345332568</c:v>
                </c:pt>
                <c:pt idx="87">
                  <c:v>627.51824094262815</c:v>
                </c:pt>
                <c:pt idx="88">
                  <c:v>627.98374866889935</c:v>
                </c:pt>
                <c:pt idx="89">
                  <c:v>632.46105437151186</c:v>
                </c:pt>
                <c:pt idx="90">
                  <c:v>638.93199985082924</c:v>
                </c:pt>
                <c:pt idx="91">
                  <c:v>586.63135480463484</c:v>
                </c:pt>
                <c:pt idx="92">
                  <c:v>587.77699874482755</c:v>
                </c:pt>
                <c:pt idx="93">
                  <c:v>582.4925282088393</c:v>
                </c:pt>
                <c:pt idx="94">
                  <c:v>567.95946842247167</c:v>
                </c:pt>
                <c:pt idx="95">
                  <c:v>568.65566103711069</c:v>
                </c:pt>
                <c:pt idx="96">
                  <c:v>579.72923147535266</c:v>
                </c:pt>
                <c:pt idx="97">
                  <c:v>576.91278810779681</c:v>
                </c:pt>
                <c:pt idx="98">
                  <c:v>579.91870680311013</c:v>
                </c:pt>
                <c:pt idx="99">
                  <c:v>581.31688091197645</c:v>
                </c:pt>
                <c:pt idx="100">
                  <c:v>584.83384605884748</c:v>
                </c:pt>
                <c:pt idx="101">
                  <c:v>595.95163697918269</c:v>
                </c:pt>
                <c:pt idx="102">
                  <c:v>608.20106539703147</c:v>
                </c:pt>
                <c:pt idx="103">
                  <c:v>606.16961050610325</c:v>
                </c:pt>
                <c:pt idx="104">
                  <c:v>611.55578024833699</c:v>
                </c:pt>
                <c:pt idx="105">
                  <c:v>606.33072384840705</c:v>
                </c:pt>
                <c:pt idx="106">
                  <c:v>611.84990963059931</c:v>
                </c:pt>
                <c:pt idx="107">
                  <c:v>609.68919893114162</c:v>
                </c:pt>
                <c:pt idx="108">
                  <c:v>605.16043512939268</c:v>
                </c:pt>
                <c:pt idx="109">
                  <c:v>606.84081042547086</c:v>
                </c:pt>
                <c:pt idx="110">
                  <c:v>604.4393106107749</c:v>
                </c:pt>
                <c:pt idx="111">
                  <c:v>613.41551801026571</c:v>
                </c:pt>
                <c:pt idx="112">
                  <c:v>607.58005551402027</c:v>
                </c:pt>
                <c:pt idx="113">
                  <c:v>605.91630640269511</c:v>
                </c:pt>
                <c:pt idx="114">
                  <c:v>610.27377824227256</c:v>
                </c:pt>
                <c:pt idx="115">
                  <c:v>608.70722686220847</c:v>
                </c:pt>
                <c:pt idx="116">
                  <c:v>617.77797731969054</c:v>
                </c:pt>
                <c:pt idx="117">
                  <c:v>617.79344985924581</c:v>
                </c:pt>
                <c:pt idx="118">
                  <c:v>621.7576516010181</c:v>
                </c:pt>
                <c:pt idx="119">
                  <c:v>621.23000868507847</c:v>
                </c:pt>
                <c:pt idx="120">
                  <c:v>614.05756759551684</c:v>
                </c:pt>
                <c:pt idx="121">
                  <c:v>605.47685330714444</c:v>
                </c:pt>
                <c:pt idx="122">
                  <c:v>607.04177923194959</c:v>
                </c:pt>
                <c:pt idx="123">
                  <c:v>606.72885998709944</c:v>
                </c:pt>
                <c:pt idx="124">
                  <c:v>599.76913173528033</c:v>
                </c:pt>
                <c:pt idx="125">
                  <c:v>605.23127090911385</c:v>
                </c:pt>
                <c:pt idx="126">
                  <c:v>617.21755687855443</c:v>
                </c:pt>
                <c:pt idx="127">
                  <c:v>614.82159943264583</c:v>
                </c:pt>
                <c:pt idx="128">
                  <c:v>620.76351914810698</c:v>
                </c:pt>
                <c:pt idx="129">
                  <c:v>625.07731443961598</c:v>
                </c:pt>
                <c:pt idx="130">
                  <c:v>632.97317341072221</c:v>
                </c:pt>
                <c:pt idx="131">
                  <c:v>632.80792109508411</c:v>
                </c:pt>
                <c:pt idx="132">
                  <c:v>639.30789470179229</c:v>
                </c:pt>
                <c:pt idx="133">
                  <c:v>645.50265924242649</c:v>
                </c:pt>
                <c:pt idx="134">
                  <c:v>641.54763724728332</c:v>
                </c:pt>
                <c:pt idx="135">
                  <c:v>648.84844109532492</c:v>
                </c:pt>
                <c:pt idx="136">
                  <c:v>646.47752617032302</c:v>
                </c:pt>
                <c:pt idx="137">
                  <c:v>654.53252946657722</c:v>
                </c:pt>
                <c:pt idx="138">
                  <c:v>647.81958600578673</c:v>
                </c:pt>
                <c:pt idx="139">
                  <c:v>640.6845610760854</c:v>
                </c:pt>
                <c:pt idx="140">
                  <c:v>647.1617951886326</c:v>
                </c:pt>
                <c:pt idx="141">
                  <c:v>641.62333058314471</c:v>
                </c:pt>
                <c:pt idx="142">
                  <c:v>634.40110234693589</c:v>
                </c:pt>
                <c:pt idx="143">
                  <c:v>632.62866196851792</c:v>
                </c:pt>
                <c:pt idx="144">
                  <c:v>630.50381719753</c:v>
                </c:pt>
                <c:pt idx="145">
                  <c:v>626.27366713650963</c:v>
                </c:pt>
                <c:pt idx="146">
                  <c:v>635.35337166237355</c:v>
                </c:pt>
                <c:pt idx="147">
                  <c:v>649.68767190366725</c:v>
                </c:pt>
                <c:pt idx="148">
                  <c:v>623.56363496188305</c:v>
                </c:pt>
                <c:pt idx="149">
                  <c:v>607.43512047485888</c:v>
                </c:pt>
                <c:pt idx="150">
                  <c:v>611.4801550199993</c:v>
                </c:pt>
                <c:pt idx="151">
                  <c:v>606.36414071400327</c:v>
                </c:pt>
                <c:pt idx="152">
                  <c:v>598.49034006283819</c:v>
                </c:pt>
                <c:pt idx="153">
                  <c:v>596.55296999287305</c:v>
                </c:pt>
                <c:pt idx="154">
                  <c:v>597.63983868330479</c:v>
                </c:pt>
                <c:pt idx="155">
                  <c:v>600.67695391196594</c:v>
                </c:pt>
                <c:pt idx="156">
                  <c:v>609.02111517569836</c:v>
                </c:pt>
                <c:pt idx="157">
                  <c:v>614.77815828266989</c:v>
                </c:pt>
                <c:pt idx="158">
                  <c:v>614.51077838376386</c:v>
                </c:pt>
                <c:pt idx="159">
                  <c:v>605.18694818134861</c:v>
                </c:pt>
                <c:pt idx="160">
                  <c:v>604.96586822086283</c:v>
                </c:pt>
                <c:pt idx="161">
                  <c:v>607.21434643491421</c:v>
                </c:pt>
                <c:pt idx="162">
                  <c:v>610.13122608011963</c:v>
                </c:pt>
                <c:pt idx="163">
                  <c:v>596.92855998378218</c:v>
                </c:pt>
                <c:pt idx="164">
                  <c:v>607.76519433678595</c:v>
                </c:pt>
                <c:pt idx="165">
                  <c:v>612.50332786042577</c:v>
                </c:pt>
                <c:pt idx="166">
                  <c:v>607.92442469465141</c:v>
                </c:pt>
                <c:pt idx="167">
                  <c:v>613.89668185681035</c:v>
                </c:pt>
                <c:pt idx="168">
                  <c:v>605.3723537661383</c:v>
                </c:pt>
                <c:pt idx="169">
                  <c:v>603.92019941436138</c:v>
                </c:pt>
                <c:pt idx="170">
                  <c:v>611.19012691771673</c:v>
                </c:pt>
                <c:pt idx="171">
                  <c:v>627.52521530196418</c:v>
                </c:pt>
                <c:pt idx="172">
                  <c:v>621.87503079865655</c:v>
                </c:pt>
                <c:pt idx="173">
                  <c:v>600.88656808086057</c:v>
                </c:pt>
                <c:pt idx="174">
                  <c:v>615.58506732153819</c:v>
                </c:pt>
                <c:pt idx="175">
                  <c:v>600.61918030050504</c:v>
                </c:pt>
                <c:pt idx="176">
                  <c:v>608.22672277204538</c:v>
                </c:pt>
                <c:pt idx="177">
                  <c:v>604.21487826913449</c:v>
                </c:pt>
                <c:pt idx="178">
                  <c:v>591.15541042896768</c:v>
                </c:pt>
                <c:pt idx="179">
                  <c:v>595.18853201025627</c:v>
                </c:pt>
                <c:pt idx="180">
                  <c:v>588.1861595743992</c:v>
                </c:pt>
                <c:pt idx="181">
                  <c:v>580.66807560167604</c:v>
                </c:pt>
                <c:pt idx="182">
                  <c:v>571.76596538039644</c:v>
                </c:pt>
                <c:pt idx="183">
                  <c:v>578.62688722465759</c:v>
                </c:pt>
                <c:pt idx="184">
                  <c:v>570.26169259680853</c:v>
                </c:pt>
                <c:pt idx="185">
                  <c:v>580.07785412102703</c:v>
                </c:pt>
                <c:pt idx="186">
                  <c:v>578.42265469553809</c:v>
                </c:pt>
                <c:pt idx="187">
                  <c:v>579.98113786368435</c:v>
                </c:pt>
                <c:pt idx="188">
                  <c:v>569.26584724315114</c:v>
                </c:pt>
                <c:pt idx="189">
                  <c:v>565.54641176769087</c:v>
                </c:pt>
                <c:pt idx="190">
                  <c:v>561.67755269951635</c:v>
                </c:pt>
                <c:pt idx="191">
                  <c:v>558.91555236742215</c:v>
                </c:pt>
                <c:pt idx="192">
                  <c:v>564.44234743517109</c:v>
                </c:pt>
                <c:pt idx="193">
                  <c:v>570.4441342885309</c:v>
                </c:pt>
                <c:pt idx="194">
                  <c:v>580.9300140568796</c:v>
                </c:pt>
                <c:pt idx="195">
                  <c:v>577.43975769399287</c:v>
                </c:pt>
                <c:pt idx="196">
                  <c:v>565.8575915317042</c:v>
                </c:pt>
                <c:pt idx="197">
                  <c:v>572.3444097903066</c:v>
                </c:pt>
                <c:pt idx="198">
                  <c:v>560.8948650348193</c:v>
                </c:pt>
                <c:pt idx="199">
                  <c:v>564.42850605102376</c:v>
                </c:pt>
                <c:pt idx="200">
                  <c:v>569.53878340644496</c:v>
                </c:pt>
                <c:pt idx="201">
                  <c:v>563.89088097969022</c:v>
                </c:pt>
                <c:pt idx="202">
                  <c:v>580.00645318773275</c:v>
                </c:pt>
                <c:pt idx="203">
                  <c:v>580.22636350667403</c:v>
                </c:pt>
                <c:pt idx="204">
                  <c:v>587.17536995922251</c:v>
                </c:pt>
                <c:pt idx="205">
                  <c:v>596.14990333962407</c:v>
                </c:pt>
                <c:pt idx="206">
                  <c:v>585.78764647995399</c:v>
                </c:pt>
                <c:pt idx="207">
                  <c:v>586.55732111107841</c:v>
                </c:pt>
                <c:pt idx="208">
                  <c:v>582.33638152721574</c:v>
                </c:pt>
                <c:pt idx="209">
                  <c:v>571.22701273601865</c:v>
                </c:pt>
                <c:pt idx="210">
                  <c:v>570.99487337394066</c:v>
                </c:pt>
                <c:pt idx="211">
                  <c:v>576.40490163746665</c:v>
                </c:pt>
                <c:pt idx="212">
                  <c:v>574.36486155510897</c:v>
                </c:pt>
                <c:pt idx="213">
                  <c:v>576.66053338250742</c:v>
                </c:pt>
                <c:pt idx="214">
                  <c:v>580.91331392983011</c:v>
                </c:pt>
                <c:pt idx="215">
                  <c:v>592.48603952758549</c:v>
                </c:pt>
                <c:pt idx="216">
                  <c:v>609.84692001091958</c:v>
                </c:pt>
                <c:pt idx="217">
                  <c:v>614.49063978151548</c:v>
                </c:pt>
                <c:pt idx="218">
                  <c:v>607.61572649809386</c:v>
                </c:pt>
                <c:pt idx="219">
                  <c:v>608.90135083063274</c:v>
                </c:pt>
                <c:pt idx="220">
                  <c:v>613.39151121148018</c:v>
                </c:pt>
                <c:pt idx="221">
                  <c:v>633.47854907616124</c:v>
                </c:pt>
                <c:pt idx="222">
                  <c:v>630.90334325925346</c:v>
                </c:pt>
                <c:pt idx="223">
                  <c:v>632.35370955493977</c:v>
                </c:pt>
                <c:pt idx="224">
                  <c:v>633.39318280933571</c:v>
                </c:pt>
                <c:pt idx="225">
                  <c:v>628.24000093499671</c:v>
                </c:pt>
                <c:pt idx="226">
                  <c:v>640.75520763758732</c:v>
                </c:pt>
                <c:pt idx="227">
                  <c:v>641.72111568768105</c:v>
                </c:pt>
                <c:pt idx="228">
                  <c:v>639.37335505549731</c:v>
                </c:pt>
                <c:pt idx="229">
                  <c:v>642.32506454380928</c:v>
                </c:pt>
                <c:pt idx="230">
                  <c:v>641.79364860698934</c:v>
                </c:pt>
                <c:pt idx="231">
                  <c:v>641.21609027559771</c:v>
                </c:pt>
                <c:pt idx="232">
                  <c:v>658.98365381582653</c:v>
                </c:pt>
                <c:pt idx="233">
                  <c:v>666.6887258068225</c:v>
                </c:pt>
                <c:pt idx="234">
                  <c:v>665.49914969181145</c:v>
                </c:pt>
                <c:pt idx="235">
                  <c:v>672.42594703421378</c:v>
                </c:pt>
                <c:pt idx="236">
                  <c:v>676.09050621349184</c:v>
                </c:pt>
                <c:pt idx="237">
                  <c:v>673.85195704142552</c:v>
                </c:pt>
                <c:pt idx="238">
                  <c:v>668.672827271899</c:v>
                </c:pt>
                <c:pt idx="239">
                  <c:v>676.42514466697048</c:v>
                </c:pt>
                <c:pt idx="240">
                  <c:v>675.28104862661871</c:v>
                </c:pt>
                <c:pt idx="241">
                  <c:v>676.70780742224974</c:v>
                </c:pt>
                <c:pt idx="242">
                  <c:v>668.54556828941259</c:v>
                </c:pt>
                <c:pt idx="243">
                  <c:v>676.27327222155077</c:v>
                </c:pt>
                <c:pt idx="244">
                  <c:v>686.44039493483865</c:v>
                </c:pt>
                <c:pt idx="245">
                  <c:v>679.00076839216058</c:v>
                </c:pt>
                <c:pt idx="246">
                  <c:v>683.96562845780159</c:v>
                </c:pt>
                <c:pt idx="247">
                  <c:v>680.37074031274256</c:v>
                </c:pt>
                <c:pt idx="248">
                  <c:v>679.07687271568102</c:v>
                </c:pt>
                <c:pt idx="249">
                  <c:v>697.82066961597616</c:v>
                </c:pt>
                <c:pt idx="250">
                  <c:v>702.91734640992377</c:v>
                </c:pt>
                <c:pt idx="251">
                  <c:v>697.75857215309111</c:v>
                </c:pt>
                <c:pt idx="252">
                  <c:v>691.65096552739647</c:v>
                </c:pt>
                <c:pt idx="253">
                  <c:v>690.32746891135525</c:v>
                </c:pt>
                <c:pt idx="254">
                  <c:v>704.04702484882068</c:v>
                </c:pt>
                <c:pt idx="255">
                  <c:v>706.2962265496617</c:v>
                </c:pt>
                <c:pt idx="256">
                  <c:v>706.88259228595143</c:v>
                </c:pt>
                <c:pt idx="257">
                  <c:v>716.59317266199514</c:v>
                </c:pt>
                <c:pt idx="258">
                  <c:v>724.48006790199838</c:v>
                </c:pt>
                <c:pt idx="259">
                  <c:v>724.42283757455425</c:v>
                </c:pt>
                <c:pt idx="260">
                  <c:v>730.9455418145385</c:v>
                </c:pt>
                <c:pt idx="261">
                  <c:v>745.97779146615835</c:v>
                </c:pt>
                <c:pt idx="262">
                  <c:v>744.36207546034848</c:v>
                </c:pt>
                <c:pt idx="263">
                  <c:v>749.14308432775624</c:v>
                </c:pt>
                <c:pt idx="264">
                  <c:v>753.21636375362868</c:v>
                </c:pt>
                <c:pt idx="265">
                  <c:v>750.17693491451882</c:v>
                </c:pt>
                <c:pt idx="266">
                  <c:v>757.81402562262019</c:v>
                </c:pt>
                <c:pt idx="267">
                  <c:v>752.83706531231678</c:v>
                </c:pt>
                <c:pt idx="268">
                  <c:v>758.03514209988157</c:v>
                </c:pt>
                <c:pt idx="269">
                  <c:v>763.96475350015089</c:v>
                </c:pt>
                <c:pt idx="270">
                  <c:v>762.20699919934532</c:v>
                </c:pt>
                <c:pt idx="271">
                  <c:v>753.75305722044641</c:v>
                </c:pt>
                <c:pt idx="272">
                  <c:v>741.56548439698781</c:v>
                </c:pt>
                <c:pt idx="273">
                  <c:v>742.51150130346173</c:v>
                </c:pt>
                <c:pt idx="274">
                  <c:v>747.97179810064881</c:v>
                </c:pt>
                <c:pt idx="275">
                  <c:v>740.0764581511562</c:v>
                </c:pt>
                <c:pt idx="276">
                  <c:v>737.71752167386899</c:v>
                </c:pt>
                <c:pt idx="277">
                  <c:v>742.2740327197414</c:v>
                </c:pt>
                <c:pt idx="278">
                  <c:v>751.24027275482626</c:v>
                </c:pt>
                <c:pt idx="279">
                  <c:v>692.46588332574515</c:v>
                </c:pt>
                <c:pt idx="280">
                  <c:v>683.66680351376226</c:v>
                </c:pt>
                <c:pt idx="281">
                  <c:v>681.36300631387326</c:v>
                </c:pt>
                <c:pt idx="282">
                  <c:v>676.53856136215222</c:v>
                </c:pt>
                <c:pt idx="283">
                  <c:v>675.34788040619901</c:v>
                </c:pt>
                <c:pt idx="284">
                  <c:v>676.37421353141008</c:v>
                </c:pt>
                <c:pt idx="285">
                  <c:v>674.11551519050795</c:v>
                </c:pt>
                <c:pt idx="286">
                  <c:v>678.84428043212756</c:v>
                </c:pt>
                <c:pt idx="287">
                  <c:v>685.87389495013417</c:v>
                </c:pt>
                <c:pt idx="288">
                  <c:v>685.67435320181085</c:v>
                </c:pt>
                <c:pt idx="289">
                  <c:v>681.56948358455952</c:v>
                </c:pt>
                <c:pt idx="290">
                  <c:v>680.98900951934206</c:v>
                </c:pt>
                <c:pt idx="291">
                  <c:v>666.45651120579214</c:v>
                </c:pt>
                <c:pt idx="292">
                  <c:v>652.1708860074682</c:v>
                </c:pt>
                <c:pt idx="293">
                  <c:v>663.06767263569077</c:v>
                </c:pt>
                <c:pt idx="294">
                  <c:v>664.03052174206459</c:v>
                </c:pt>
                <c:pt idx="295">
                  <c:v>656.95078545497745</c:v>
                </c:pt>
                <c:pt idx="296">
                  <c:v>652.65572786160806</c:v>
                </c:pt>
                <c:pt idx="297">
                  <c:v>647.29819968869629</c:v>
                </c:pt>
                <c:pt idx="298">
                  <c:v>646.55639632414022</c:v>
                </c:pt>
                <c:pt idx="299">
                  <c:v>666.70710020301385</c:v>
                </c:pt>
                <c:pt idx="300">
                  <c:v>667.59071415280073</c:v>
                </c:pt>
                <c:pt idx="301">
                  <c:v>664.10543802333177</c:v>
                </c:pt>
                <c:pt idx="302">
                  <c:v>668.19617549382519</c:v>
                </c:pt>
                <c:pt idx="303">
                  <c:v>660.40882583652137</c:v>
                </c:pt>
                <c:pt idx="304">
                  <c:v>669.50592684037997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C050-4E1C-8BD3-4908BFCA8AA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26133952"/>
        <c:axId val="124920384"/>
      </c:scatterChart>
      <c:valAx>
        <c:axId val="12613395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124920384"/>
        <c:crosses val="autoZero"/>
        <c:crossBetween val="midCat"/>
      </c:valAx>
      <c:valAx>
        <c:axId val="124920384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126133952"/>
        <c:crosses val="autoZero"/>
        <c:crossBetween val="midCat"/>
      </c:valAx>
    </c:plotArea>
    <c:legend>
      <c:legendPos val="r"/>
      <c:overlay val="0"/>
    </c:legend>
    <c:plotVisOnly val="1"/>
    <c:dispBlanksAs val="gap"/>
    <c:showDLblsOverMax val="0"/>
  </c:chart>
  <c:externalData r:id="rId1">
    <c:autoUpdate val="0"/>
  </c:externalData>
</c:chartSpac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0.19099</cdr:x>
      <cdr:y>0.15714</cdr:y>
    </cdr:from>
    <cdr:to>
      <cdr:x>0.32385</cdr:x>
      <cdr:y>0.25714</cdr:y>
    </cdr:to>
    <cdr:cxnSp macro="">
      <cdr:nvCxnSpPr>
        <cdr:cNvPr id="3" name="Straight Arrow Connector 2">
          <a:extLst xmlns:a="http://schemas.openxmlformats.org/drawingml/2006/main">
            <a:ext uri="{FF2B5EF4-FFF2-40B4-BE49-F238E27FC236}">
              <a16:creationId xmlns:a16="http://schemas.microsoft.com/office/drawing/2014/main" id="{BA79BE3C-D42D-4C9D-93C2-76896F6A3DCF}"/>
            </a:ext>
          </a:extLst>
        </cdr:cNvPr>
        <cdr:cNvCxnSpPr/>
      </cdr:nvCxnSpPr>
      <cdr:spPr bwMode="auto">
        <a:xfrm xmlns:a="http://schemas.openxmlformats.org/drawingml/2006/main" flipV="1">
          <a:off x="1656184" y="792088"/>
          <a:ext cx="1152128" cy="504056"/>
        </a:xfrm>
        <a:prstGeom xmlns:a="http://schemas.openxmlformats.org/drawingml/2006/main" prst="straightConnector1">
          <a:avLst/>
        </a:prstGeom>
        <a:solidFill xmlns:a="http://schemas.openxmlformats.org/drawingml/2006/main">
          <a:schemeClr val="accent1"/>
        </a:solidFill>
        <a:ln xmlns:a="http://schemas.openxmlformats.org/drawingml/2006/main" w="9525" cap="flat" cmpd="sng" algn="ctr">
          <a:solidFill>
            <a:schemeClr val="tx1"/>
          </a:solidFill>
          <a:prstDash val="solid"/>
          <a:round/>
          <a:headEnd type="none" w="med" len="med"/>
          <a:tailEnd type="arrow"/>
        </a:ln>
        <a:effectLst xmlns:a="http://schemas.openxmlformats.org/drawingml/2006/main"/>
        <a:extLst xmlns:a="http://schemas.openxmlformats.org/drawingml/2006/main"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cdr:spPr>
    </cdr:cxnSp>
  </cdr:relSizeAnchor>
  <cdr:relSizeAnchor xmlns:cdr="http://schemas.openxmlformats.org/drawingml/2006/chartDrawing">
    <cdr:from>
      <cdr:x>0.06643</cdr:x>
      <cdr:y>0.2</cdr:y>
    </cdr:from>
    <cdr:to>
      <cdr:x>0.2076</cdr:x>
      <cdr:y>0.42857</cdr:y>
    </cdr:to>
    <cdr:sp macro="" textlink="">
      <cdr:nvSpPr>
        <cdr:cNvPr id="7" name="Oval 6"/>
        <cdr:cNvSpPr/>
      </cdr:nvSpPr>
      <cdr:spPr bwMode="auto">
        <a:xfrm xmlns:a="http://schemas.openxmlformats.org/drawingml/2006/main">
          <a:off x="576064" y="1008112"/>
          <a:ext cx="1224136" cy="1152128"/>
        </a:xfrm>
        <a:prstGeom xmlns:a="http://schemas.openxmlformats.org/drawingml/2006/main" prst="ellipse">
          <a:avLst/>
        </a:prstGeom>
        <a:ln xmlns:a="http://schemas.openxmlformats.org/drawingml/2006/main">
          <a:headEnd type="none" w="med" len="med"/>
          <a:tailEnd type="none" w="med" len="med"/>
        </a:ln>
      </cdr:spPr>
      <cdr:style xmlns:a="http://schemas.openxmlformats.org/drawingml/2006/main">
        <a:lnRef xmlns:a="http://schemas.openxmlformats.org/drawingml/2006/main" idx="0">
          <a:schemeClr val="dk1"/>
        </a:lnRef>
        <a:fillRef xmlns:a="http://schemas.openxmlformats.org/drawingml/2006/main" idx="3">
          <a:schemeClr val="dk1"/>
        </a:fillRef>
        <a:effectRef xmlns:a="http://schemas.openxmlformats.org/drawingml/2006/main" idx="3">
          <a:schemeClr val="dk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 vert="horz" wrap="square" lIns="91440" tIns="45720" rIns="91440" bIns="45720" numCol="1" anchor="t" anchorCtr="0" compatLnSpc="1">
          <a:prstTxWarp prst="textNoShape">
            <a:avLst/>
          </a:prstTxWarp>
        </a:bodyPr>
        <a:lstStyle xmlns:a="http://schemas.openxmlformats.org/drawingml/2006/main"/>
        <a:p xmlns:a="http://schemas.openxmlformats.org/drawingml/2006/main">
          <a:pPr algn="ctr"/>
          <a:r>
            <a:rPr lang="en-US" dirty="0">
              <a:solidFill>
                <a:srgbClr val="FF0000"/>
              </a:solidFill>
            </a:rPr>
            <a:t>Direction issue not difference issue </a:t>
          </a:r>
        </a:p>
      </cdr:txBody>
    </cdr:sp>
  </cdr:relSizeAnchor>
</c:userShap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2.avi"/><Relationship Id="rId1" Type="http://schemas.microsoft.com/office/2007/relationships/media" Target="../media/media2.avi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0">
          <a:blip r:embed="rId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ticker2_title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62709" y="4793087"/>
            <a:ext cx="8616462" cy="1380474"/>
          </a:xfrm>
          <a:prstGeom prst="rect">
            <a:avLst/>
          </a:prstGeom>
        </p:spPr>
      </p:pic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28600" y="685800"/>
            <a:ext cx="8686800" cy="147529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28601" y="2362200"/>
            <a:ext cx="5943600" cy="1219200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/>
            </a:lvl1pPr>
          </a:lstStyle>
          <a:p>
            <a:pPr lvl="0"/>
            <a:r>
              <a:rPr lang="en-US" noProof="0"/>
              <a:t>Click to edit Master subtitle style</a:t>
            </a:r>
          </a:p>
        </p:txBody>
      </p:sp>
      <p:sp>
        <p:nvSpPr>
          <p:cNvPr id="8" name="Date Placeholder 1"/>
          <p:cNvSpPr>
            <a:spLocks noGrp="1"/>
          </p:cNvSpPr>
          <p:nvPr>
            <p:ph type="dt" sz="half" idx="2"/>
          </p:nvPr>
        </p:nvSpPr>
        <p:spPr>
          <a:xfrm>
            <a:off x="228600" y="6355950"/>
            <a:ext cx="2133695" cy="365779"/>
          </a:xfrm>
          <a:prstGeom prst="rect">
            <a:avLst/>
          </a:prstGeom>
        </p:spPr>
        <p:txBody>
          <a:bodyPr vert="horz" lIns="82479" tIns="41239" rIns="82479" bIns="41239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fld id="{E8EB519F-5639-4AC5-87A0-27153F696EEA}" type="datetimeFigureOut">
              <a:rPr lang="en-US" smtClean="0"/>
              <a:pPr/>
              <a:t>10/29/2019</a:t>
            </a:fld>
            <a:endParaRPr lang="en-US" dirty="0"/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124748" y="6355950"/>
            <a:ext cx="2894504" cy="365779"/>
          </a:xfrm>
          <a:prstGeom prst="rect">
            <a:avLst/>
          </a:prstGeom>
        </p:spPr>
        <p:txBody>
          <a:bodyPr vert="horz" lIns="82479" tIns="41239" rIns="82479" bIns="41239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774533" y="6355950"/>
            <a:ext cx="2133695" cy="365779"/>
          </a:xfrm>
          <a:prstGeom prst="rect">
            <a:avLst/>
          </a:prstGeom>
        </p:spPr>
        <p:txBody>
          <a:bodyPr vert="horz" lIns="82479" tIns="41239" rIns="82479" bIns="41239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fld id="{E541D8B6-41AD-4787-800A-AFB8068171B0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292308"/>
            <a:ext cx="8686800" cy="427029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1"/>
          <p:cNvSpPr>
            <a:spLocks noGrp="1"/>
          </p:cNvSpPr>
          <p:nvPr>
            <p:ph type="dt" sz="half" idx="2"/>
          </p:nvPr>
        </p:nvSpPr>
        <p:spPr>
          <a:xfrm>
            <a:off x="228600" y="6355950"/>
            <a:ext cx="2133695" cy="365779"/>
          </a:xfrm>
          <a:prstGeom prst="rect">
            <a:avLst/>
          </a:prstGeom>
        </p:spPr>
        <p:txBody>
          <a:bodyPr vert="horz" lIns="82479" tIns="41239" rIns="82479" bIns="41239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fld id="{E8EB519F-5639-4AC5-87A0-27153F696EEA}" type="datetimeFigureOut">
              <a:rPr lang="en-US" smtClean="0"/>
              <a:pPr/>
              <a:t>10/29/2019</a:t>
            </a:fld>
            <a:endParaRPr lang="en-US" dirty="0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124748" y="6355950"/>
            <a:ext cx="2894504" cy="365779"/>
          </a:xfrm>
          <a:prstGeom prst="rect">
            <a:avLst/>
          </a:prstGeom>
        </p:spPr>
        <p:txBody>
          <a:bodyPr vert="horz" lIns="82479" tIns="41239" rIns="82479" bIns="41239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774533" y="6355950"/>
            <a:ext cx="2133695" cy="365779"/>
          </a:xfrm>
          <a:prstGeom prst="rect">
            <a:avLst/>
          </a:prstGeom>
        </p:spPr>
        <p:txBody>
          <a:bodyPr vert="horz" lIns="82479" tIns="41239" rIns="82479" bIns="41239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fld id="{E541D8B6-41AD-4787-800A-AFB8068171B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Placeholder 4"/>
          <p:cNvSpPr>
            <a:spLocks noGrp="1"/>
          </p:cNvSpPr>
          <p:nvPr>
            <p:ph type="title"/>
          </p:nvPr>
        </p:nvSpPr>
        <p:spPr>
          <a:xfrm>
            <a:off x="228600" y="76200"/>
            <a:ext cx="8686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07149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973337" y="127553"/>
            <a:ext cx="1942063" cy="5413531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27553"/>
            <a:ext cx="6629400" cy="5413531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1"/>
          <p:cNvSpPr>
            <a:spLocks noGrp="1"/>
          </p:cNvSpPr>
          <p:nvPr>
            <p:ph type="dt" sz="half" idx="2"/>
          </p:nvPr>
        </p:nvSpPr>
        <p:spPr>
          <a:xfrm>
            <a:off x="228600" y="6355950"/>
            <a:ext cx="2133695" cy="365779"/>
          </a:xfrm>
          <a:prstGeom prst="rect">
            <a:avLst/>
          </a:prstGeom>
        </p:spPr>
        <p:txBody>
          <a:bodyPr vert="horz" lIns="82479" tIns="41239" rIns="82479" bIns="41239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fld id="{E8EB519F-5639-4AC5-87A0-27153F696EEA}" type="datetimeFigureOut">
              <a:rPr lang="en-US" smtClean="0"/>
              <a:pPr/>
              <a:t>10/29/2019</a:t>
            </a:fld>
            <a:endParaRPr lang="en-US" dirty="0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124748" y="6355950"/>
            <a:ext cx="2894504" cy="365779"/>
          </a:xfrm>
          <a:prstGeom prst="rect">
            <a:avLst/>
          </a:prstGeom>
        </p:spPr>
        <p:txBody>
          <a:bodyPr vert="horz" lIns="82479" tIns="41239" rIns="82479" bIns="41239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774533" y="6355950"/>
            <a:ext cx="2133695" cy="365779"/>
          </a:xfrm>
          <a:prstGeom prst="rect">
            <a:avLst/>
          </a:prstGeom>
        </p:spPr>
        <p:txBody>
          <a:bodyPr vert="horz" lIns="82479" tIns="41239" rIns="82479" bIns="41239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fld id="{E541D8B6-41AD-4787-800A-AFB8068171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23700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93854"/>
            <a:ext cx="8686799" cy="442114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1"/>
          <p:cNvSpPr>
            <a:spLocks noGrp="1"/>
          </p:cNvSpPr>
          <p:nvPr>
            <p:ph type="dt" sz="half" idx="2"/>
          </p:nvPr>
        </p:nvSpPr>
        <p:spPr>
          <a:xfrm>
            <a:off x="228600" y="6355950"/>
            <a:ext cx="2133695" cy="365779"/>
          </a:xfrm>
          <a:prstGeom prst="rect">
            <a:avLst/>
          </a:prstGeom>
        </p:spPr>
        <p:txBody>
          <a:bodyPr vert="horz" lIns="82479" tIns="41239" rIns="82479" bIns="41239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fld id="{E8EB519F-5639-4AC5-87A0-27153F696EEA}" type="datetimeFigureOut">
              <a:rPr lang="en-US" smtClean="0"/>
              <a:pPr/>
              <a:t>10/29/2019</a:t>
            </a:fld>
            <a:endParaRPr lang="en-US" dirty="0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124748" y="6355950"/>
            <a:ext cx="2894504" cy="365779"/>
          </a:xfrm>
          <a:prstGeom prst="rect">
            <a:avLst/>
          </a:prstGeom>
        </p:spPr>
        <p:txBody>
          <a:bodyPr vert="horz" lIns="82479" tIns="41239" rIns="82479" bIns="41239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774533" y="6355950"/>
            <a:ext cx="2133695" cy="365779"/>
          </a:xfrm>
          <a:prstGeom prst="rect">
            <a:avLst/>
          </a:prstGeom>
        </p:spPr>
        <p:txBody>
          <a:bodyPr vert="horz" lIns="82479" tIns="41239" rIns="82479" bIns="41239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fld id="{E541D8B6-41AD-4787-800A-AFB8068171B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Placeholder 4"/>
          <p:cNvSpPr>
            <a:spLocks noGrp="1"/>
          </p:cNvSpPr>
          <p:nvPr>
            <p:ph type="title"/>
          </p:nvPr>
        </p:nvSpPr>
        <p:spPr>
          <a:xfrm>
            <a:off x="228600" y="76200"/>
            <a:ext cx="8686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04353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319812"/>
            <a:ext cx="8686800" cy="1362706"/>
          </a:xfrm>
          <a:prstGeom prst="rect">
            <a:avLst/>
          </a:prstGeom>
        </p:spPr>
        <p:txBody>
          <a:bodyPr anchor="t"/>
          <a:lstStyle>
            <a:lvl1pPr algn="l">
              <a:defRPr sz="36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" y="2819400"/>
            <a:ext cx="8686800" cy="15004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/>
            </a:lvl1pPr>
            <a:lvl2pPr marL="412394" indent="0">
              <a:buNone/>
              <a:defRPr sz="1600"/>
            </a:lvl2pPr>
            <a:lvl3pPr marL="824789" indent="0">
              <a:buNone/>
              <a:defRPr sz="1400"/>
            </a:lvl3pPr>
            <a:lvl4pPr marL="1237183" indent="0">
              <a:buNone/>
              <a:defRPr sz="1300"/>
            </a:lvl4pPr>
            <a:lvl5pPr marL="1649578" indent="0">
              <a:buNone/>
              <a:defRPr sz="1300"/>
            </a:lvl5pPr>
            <a:lvl6pPr marL="2061972" indent="0">
              <a:buNone/>
              <a:defRPr sz="1300"/>
            </a:lvl6pPr>
            <a:lvl7pPr marL="2474366" indent="0">
              <a:buNone/>
              <a:defRPr sz="1300"/>
            </a:lvl7pPr>
            <a:lvl8pPr marL="2886761" indent="0">
              <a:buNone/>
              <a:defRPr sz="1300"/>
            </a:lvl8pPr>
            <a:lvl9pPr marL="3299155" indent="0">
              <a:buNone/>
              <a:defRPr sz="13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1"/>
          <p:cNvSpPr>
            <a:spLocks noGrp="1"/>
          </p:cNvSpPr>
          <p:nvPr>
            <p:ph type="dt" sz="half" idx="2"/>
          </p:nvPr>
        </p:nvSpPr>
        <p:spPr>
          <a:xfrm>
            <a:off x="228600" y="6355950"/>
            <a:ext cx="2133695" cy="365779"/>
          </a:xfrm>
          <a:prstGeom prst="rect">
            <a:avLst/>
          </a:prstGeom>
        </p:spPr>
        <p:txBody>
          <a:bodyPr vert="horz" lIns="82479" tIns="41239" rIns="82479" bIns="41239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fld id="{E8EB519F-5639-4AC5-87A0-27153F696EEA}" type="datetimeFigureOut">
              <a:rPr lang="en-US" smtClean="0"/>
              <a:pPr/>
              <a:t>10/29/2019</a:t>
            </a:fld>
            <a:endParaRPr lang="en-US" dirty="0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124748" y="6355950"/>
            <a:ext cx="2894504" cy="365779"/>
          </a:xfrm>
          <a:prstGeom prst="rect">
            <a:avLst/>
          </a:prstGeom>
        </p:spPr>
        <p:txBody>
          <a:bodyPr vert="horz" lIns="82479" tIns="41239" rIns="82479" bIns="41239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774533" y="6355950"/>
            <a:ext cx="2133695" cy="365779"/>
          </a:xfrm>
          <a:prstGeom prst="rect">
            <a:avLst/>
          </a:prstGeom>
        </p:spPr>
        <p:txBody>
          <a:bodyPr vert="horz" lIns="82479" tIns="41239" rIns="82479" bIns="41239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fld id="{E541D8B6-41AD-4787-800A-AFB8068171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34876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1" y="1295400"/>
            <a:ext cx="4274756" cy="4419600"/>
          </a:xfrm>
          <a:prstGeom prst="rect">
            <a:avLst/>
          </a:prstGeom>
        </p:spPr>
        <p:txBody>
          <a:bodyPr/>
          <a:lstStyle>
            <a:lvl1pPr>
              <a:defRPr sz="2500"/>
            </a:lvl1pPr>
            <a:lvl2pPr>
              <a:defRPr sz="22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0644" y="1295400"/>
            <a:ext cx="4274755" cy="4419600"/>
          </a:xfrm>
          <a:prstGeom prst="rect">
            <a:avLst/>
          </a:prstGeom>
        </p:spPr>
        <p:txBody>
          <a:bodyPr/>
          <a:lstStyle>
            <a:lvl1pPr>
              <a:defRPr sz="2500"/>
            </a:lvl1pPr>
            <a:lvl2pPr>
              <a:defRPr sz="22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Date Placeholder 1"/>
          <p:cNvSpPr>
            <a:spLocks noGrp="1"/>
          </p:cNvSpPr>
          <p:nvPr>
            <p:ph type="dt" sz="half" idx="10"/>
          </p:nvPr>
        </p:nvSpPr>
        <p:spPr>
          <a:xfrm>
            <a:off x="228600" y="6355950"/>
            <a:ext cx="2133695" cy="365779"/>
          </a:xfrm>
          <a:prstGeom prst="rect">
            <a:avLst/>
          </a:prstGeom>
        </p:spPr>
        <p:txBody>
          <a:bodyPr vert="horz" lIns="82479" tIns="41239" rIns="82479" bIns="41239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fld id="{E8EB519F-5639-4AC5-87A0-27153F696EEA}" type="datetimeFigureOut">
              <a:rPr lang="en-US" smtClean="0"/>
              <a:pPr/>
              <a:t>10/29/2019</a:t>
            </a:fld>
            <a:endParaRPr lang="en-US" dirty="0"/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124748" y="6355950"/>
            <a:ext cx="2894504" cy="365779"/>
          </a:xfrm>
          <a:prstGeom prst="rect">
            <a:avLst/>
          </a:prstGeom>
        </p:spPr>
        <p:txBody>
          <a:bodyPr vert="horz" lIns="82479" tIns="41239" rIns="82479" bIns="41239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774533" y="6355950"/>
            <a:ext cx="2133695" cy="365779"/>
          </a:xfrm>
          <a:prstGeom prst="rect">
            <a:avLst/>
          </a:prstGeom>
        </p:spPr>
        <p:txBody>
          <a:bodyPr vert="horz" lIns="82479" tIns="41239" rIns="82479" bIns="41239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fld id="{E541D8B6-41AD-4787-800A-AFB8068171B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Placeholder 4"/>
          <p:cNvSpPr>
            <a:spLocks noGrp="1"/>
          </p:cNvSpPr>
          <p:nvPr>
            <p:ph type="title"/>
          </p:nvPr>
        </p:nvSpPr>
        <p:spPr>
          <a:xfrm>
            <a:off x="228600" y="76200"/>
            <a:ext cx="8686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2266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1" y="1283748"/>
            <a:ext cx="4269036" cy="63975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200" b="1"/>
            </a:lvl1pPr>
            <a:lvl2pPr marL="412394" indent="0">
              <a:buNone/>
              <a:defRPr sz="1800" b="1"/>
            </a:lvl2pPr>
            <a:lvl3pPr marL="824789" indent="0">
              <a:buNone/>
              <a:defRPr sz="1600" b="1"/>
            </a:lvl3pPr>
            <a:lvl4pPr marL="1237183" indent="0">
              <a:buNone/>
              <a:defRPr sz="1400" b="1"/>
            </a:lvl4pPr>
            <a:lvl5pPr marL="1649578" indent="0">
              <a:buNone/>
              <a:defRPr sz="1400" b="1"/>
            </a:lvl5pPr>
            <a:lvl6pPr marL="2061972" indent="0">
              <a:buNone/>
              <a:defRPr sz="1400" b="1"/>
            </a:lvl6pPr>
            <a:lvl7pPr marL="2474366" indent="0">
              <a:buNone/>
              <a:defRPr sz="1400" b="1"/>
            </a:lvl7pPr>
            <a:lvl8pPr marL="2886761" indent="0">
              <a:buNone/>
              <a:defRPr sz="1400" b="1"/>
            </a:lvl8pPr>
            <a:lvl9pPr marL="3299155" indent="0">
              <a:buNone/>
              <a:defRPr sz="1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8601" y="1923503"/>
            <a:ext cx="4269036" cy="3715297"/>
          </a:xfrm>
          <a:prstGeom prst="rect">
            <a:avLst/>
          </a:prstGeom>
        </p:spPr>
        <p:txBody>
          <a:bodyPr/>
          <a:lstStyle>
            <a:lvl1pPr>
              <a:defRPr sz="22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4934" y="1283748"/>
            <a:ext cx="4270465" cy="63975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200" b="1"/>
            </a:lvl1pPr>
            <a:lvl2pPr marL="412394" indent="0">
              <a:buNone/>
              <a:defRPr sz="1800" b="1"/>
            </a:lvl2pPr>
            <a:lvl3pPr marL="824789" indent="0">
              <a:buNone/>
              <a:defRPr sz="1600" b="1"/>
            </a:lvl3pPr>
            <a:lvl4pPr marL="1237183" indent="0">
              <a:buNone/>
              <a:defRPr sz="1400" b="1"/>
            </a:lvl4pPr>
            <a:lvl5pPr marL="1649578" indent="0">
              <a:buNone/>
              <a:defRPr sz="1400" b="1"/>
            </a:lvl5pPr>
            <a:lvl6pPr marL="2061972" indent="0">
              <a:buNone/>
              <a:defRPr sz="1400" b="1"/>
            </a:lvl6pPr>
            <a:lvl7pPr marL="2474366" indent="0">
              <a:buNone/>
              <a:defRPr sz="1400" b="1"/>
            </a:lvl7pPr>
            <a:lvl8pPr marL="2886761" indent="0">
              <a:buNone/>
              <a:defRPr sz="1400" b="1"/>
            </a:lvl8pPr>
            <a:lvl9pPr marL="3299155" indent="0">
              <a:buNone/>
              <a:defRPr sz="1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4934" y="1923503"/>
            <a:ext cx="4270465" cy="3715297"/>
          </a:xfrm>
          <a:prstGeom prst="rect">
            <a:avLst/>
          </a:prstGeom>
        </p:spPr>
        <p:txBody>
          <a:bodyPr/>
          <a:lstStyle>
            <a:lvl1pPr>
              <a:defRPr sz="22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Date Placeholder 1"/>
          <p:cNvSpPr>
            <a:spLocks noGrp="1"/>
          </p:cNvSpPr>
          <p:nvPr>
            <p:ph type="dt" sz="half" idx="10"/>
          </p:nvPr>
        </p:nvSpPr>
        <p:spPr>
          <a:xfrm>
            <a:off x="228600" y="6355950"/>
            <a:ext cx="2133695" cy="365779"/>
          </a:xfrm>
          <a:prstGeom prst="rect">
            <a:avLst/>
          </a:prstGeom>
        </p:spPr>
        <p:txBody>
          <a:bodyPr vert="horz" lIns="82479" tIns="41239" rIns="82479" bIns="41239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fld id="{E8EB519F-5639-4AC5-87A0-27153F696EEA}" type="datetimeFigureOut">
              <a:rPr lang="en-US" smtClean="0"/>
              <a:pPr/>
              <a:t>10/29/2019</a:t>
            </a:fld>
            <a:endParaRPr lang="en-US" dirty="0"/>
          </a:p>
        </p:txBody>
      </p:sp>
      <p:sp>
        <p:nvSpPr>
          <p:cNvPr id="11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748" y="6355950"/>
            <a:ext cx="2894504" cy="365779"/>
          </a:xfrm>
          <a:prstGeom prst="rect">
            <a:avLst/>
          </a:prstGeom>
        </p:spPr>
        <p:txBody>
          <a:bodyPr vert="horz" lIns="82479" tIns="41239" rIns="82479" bIns="41239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774533" y="6355950"/>
            <a:ext cx="2133695" cy="365779"/>
          </a:xfrm>
          <a:prstGeom prst="rect">
            <a:avLst/>
          </a:prstGeom>
        </p:spPr>
        <p:txBody>
          <a:bodyPr vert="horz" lIns="82479" tIns="41239" rIns="82479" bIns="41239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fld id="{E541D8B6-41AD-4787-800A-AFB8068171B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itle Placeholder 4"/>
          <p:cNvSpPr>
            <a:spLocks noGrp="1"/>
          </p:cNvSpPr>
          <p:nvPr>
            <p:ph type="title"/>
          </p:nvPr>
        </p:nvSpPr>
        <p:spPr>
          <a:xfrm>
            <a:off x="228600" y="76200"/>
            <a:ext cx="8686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89404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1"/>
          <p:cNvSpPr>
            <a:spLocks noGrp="1"/>
          </p:cNvSpPr>
          <p:nvPr>
            <p:ph type="dt" sz="half" idx="2"/>
          </p:nvPr>
        </p:nvSpPr>
        <p:spPr>
          <a:xfrm>
            <a:off x="228600" y="6355950"/>
            <a:ext cx="2133695" cy="365779"/>
          </a:xfrm>
          <a:prstGeom prst="rect">
            <a:avLst/>
          </a:prstGeom>
        </p:spPr>
        <p:txBody>
          <a:bodyPr vert="horz" lIns="82479" tIns="41239" rIns="82479" bIns="41239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fld id="{E8EB519F-5639-4AC5-87A0-27153F696EEA}" type="datetimeFigureOut">
              <a:rPr lang="en-US" smtClean="0"/>
              <a:pPr/>
              <a:t>10/29/2019</a:t>
            </a:fld>
            <a:endParaRPr lang="en-US" dirty="0"/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124748" y="6355950"/>
            <a:ext cx="2894504" cy="365779"/>
          </a:xfrm>
          <a:prstGeom prst="rect">
            <a:avLst/>
          </a:prstGeom>
        </p:spPr>
        <p:txBody>
          <a:bodyPr vert="horz" lIns="82479" tIns="41239" rIns="82479" bIns="41239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774533" y="6355950"/>
            <a:ext cx="2133695" cy="365779"/>
          </a:xfrm>
          <a:prstGeom prst="rect">
            <a:avLst/>
          </a:prstGeom>
        </p:spPr>
        <p:txBody>
          <a:bodyPr vert="horz" lIns="82479" tIns="41239" rIns="82479" bIns="41239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fld id="{E541D8B6-41AD-4787-800A-AFB8068171B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4"/>
          <p:cNvSpPr>
            <a:spLocks noGrp="1"/>
          </p:cNvSpPr>
          <p:nvPr>
            <p:ph type="title"/>
          </p:nvPr>
        </p:nvSpPr>
        <p:spPr>
          <a:xfrm>
            <a:off x="228600" y="76200"/>
            <a:ext cx="8686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63339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1"/>
          <p:cNvSpPr>
            <a:spLocks noGrp="1"/>
          </p:cNvSpPr>
          <p:nvPr>
            <p:ph type="dt" sz="half" idx="2"/>
          </p:nvPr>
        </p:nvSpPr>
        <p:spPr>
          <a:xfrm>
            <a:off x="228600" y="6355950"/>
            <a:ext cx="2133695" cy="365779"/>
          </a:xfrm>
          <a:prstGeom prst="rect">
            <a:avLst/>
          </a:prstGeom>
        </p:spPr>
        <p:txBody>
          <a:bodyPr vert="horz" lIns="82479" tIns="41239" rIns="82479" bIns="41239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fld id="{E8EB519F-5639-4AC5-87A0-27153F696EEA}" type="datetimeFigureOut">
              <a:rPr lang="en-US" smtClean="0"/>
              <a:pPr/>
              <a:t>10/29/2019</a:t>
            </a:fld>
            <a:endParaRPr lang="en-US" dirty="0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124748" y="6355950"/>
            <a:ext cx="2894504" cy="365779"/>
          </a:xfrm>
          <a:prstGeom prst="rect">
            <a:avLst/>
          </a:prstGeom>
        </p:spPr>
        <p:txBody>
          <a:bodyPr vert="horz" lIns="82479" tIns="41239" rIns="82479" bIns="41239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774533" y="6355950"/>
            <a:ext cx="2133695" cy="365779"/>
          </a:xfrm>
          <a:prstGeom prst="rect">
            <a:avLst/>
          </a:prstGeom>
        </p:spPr>
        <p:txBody>
          <a:bodyPr vert="horz" lIns="82479" tIns="41239" rIns="82479" bIns="41239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fld id="{E541D8B6-41AD-4787-800A-AFB8068171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01973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72542"/>
            <a:ext cx="3236511" cy="1161887"/>
          </a:xfrm>
          <a:prstGeom prst="rect">
            <a:avLst/>
          </a:prstGeom>
        </p:spPr>
        <p:txBody>
          <a:bodyPr anchor="b"/>
          <a:lstStyle>
            <a:lvl1pPr algn="l">
              <a:defRPr sz="18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226" y="272541"/>
            <a:ext cx="5340173" cy="5366259"/>
          </a:xfrm>
          <a:prstGeom prst="rect">
            <a:avLst/>
          </a:prstGeom>
        </p:spPr>
        <p:txBody>
          <a:bodyPr/>
          <a:lstStyle>
            <a:lvl1pPr>
              <a:defRPr sz="2900"/>
            </a:lvl1pPr>
            <a:lvl2pPr>
              <a:defRPr sz="2500"/>
            </a:lvl2pPr>
            <a:lvl3pPr>
              <a:defRPr sz="22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8600" y="1434428"/>
            <a:ext cx="3236511" cy="481397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300"/>
            </a:lvl1pPr>
            <a:lvl2pPr marL="412394" indent="0">
              <a:buNone/>
              <a:defRPr sz="1100"/>
            </a:lvl2pPr>
            <a:lvl3pPr marL="824789" indent="0">
              <a:buNone/>
              <a:defRPr sz="900"/>
            </a:lvl3pPr>
            <a:lvl4pPr marL="1237183" indent="0">
              <a:buNone/>
              <a:defRPr sz="800"/>
            </a:lvl4pPr>
            <a:lvl5pPr marL="1649578" indent="0">
              <a:buNone/>
              <a:defRPr sz="800"/>
            </a:lvl5pPr>
            <a:lvl6pPr marL="2061972" indent="0">
              <a:buNone/>
              <a:defRPr sz="800"/>
            </a:lvl6pPr>
            <a:lvl7pPr marL="2474366" indent="0">
              <a:buNone/>
              <a:defRPr sz="800"/>
            </a:lvl7pPr>
            <a:lvl8pPr marL="2886761" indent="0">
              <a:buNone/>
              <a:defRPr sz="800"/>
            </a:lvl8pPr>
            <a:lvl9pPr marL="3299155" indent="0">
              <a:buNone/>
              <a:defRPr sz="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1"/>
          <p:cNvSpPr>
            <a:spLocks noGrp="1"/>
          </p:cNvSpPr>
          <p:nvPr>
            <p:ph type="dt" sz="half" idx="10"/>
          </p:nvPr>
        </p:nvSpPr>
        <p:spPr>
          <a:xfrm>
            <a:off x="228600" y="6355950"/>
            <a:ext cx="2133695" cy="365779"/>
          </a:xfrm>
          <a:prstGeom prst="rect">
            <a:avLst/>
          </a:prstGeom>
        </p:spPr>
        <p:txBody>
          <a:bodyPr vert="horz" lIns="82479" tIns="41239" rIns="82479" bIns="41239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fld id="{E8EB519F-5639-4AC5-87A0-27153F696EEA}" type="datetimeFigureOut">
              <a:rPr lang="en-US" smtClean="0"/>
              <a:pPr/>
              <a:t>10/29/2019</a:t>
            </a:fld>
            <a:endParaRPr lang="en-US" dirty="0"/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124748" y="6355950"/>
            <a:ext cx="2894504" cy="365779"/>
          </a:xfrm>
          <a:prstGeom prst="rect">
            <a:avLst/>
          </a:prstGeom>
        </p:spPr>
        <p:txBody>
          <a:bodyPr vert="horz" lIns="82479" tIns="41239" rIns="82479" bIns="41239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774533" y="6355950"/>
            <a:ext cx="2133695" cy="365779"/>
          </a:xfrm>
          <a:prstGeom prst="rect">
            <a:avLst/>
          </a:prstGeom>
        </p:spPr>
        <p:txBody>
          <a:bodyPr vert="horz" lIns="82479" tIns="41239" rIns="82479" bIns="41239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fld id="{E541D8B6-41AD-4787-800A-AFB8068171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11278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1904" y="4340928"/>
            <a:ext cx="5487258" cy="566599"/>
          </a:xfrm>
          <a:prstGeom prst="rect">
            <a:avLst/>
          </a:prstGeom>
        </p:spPr>
        <p:txBody>
          <a:bodyPr anchor="b"/>
          <a:lstStyle>
            <a:lvl1pPr algn="l">
              <a:defRPr sz="18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1904" y="152400"/>
            <a:ext cx="5487258" cy="411537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900"/>
            </a:lvl1pPr>
            <a:lvl2pPr marL="412394" indent="0">
              <a:buNone/>
              <a:defRPr sz="2500"/>
            </a:lvl2pPr>
            <a:lvl3pPr marL="824789" indent="0">
              <a:buNone/>
              <a:defRPr sz="2200"/>
            </a:lvl3pPr>
            <a:lvl4pPr marL="1237183" indent="0">
              <a:buNone/>
              <a:defRPr sz="1800"/>
            </a:lvl4pPr>
            <a:lvl5pPr marL="1649578" indent="0">
              <a:buNone/>
              <a:defRPr sz="1800"/>
            </a:lvl5pPr>
            <a:lvl6pPr marL="2061972" indent="0">
              <a:buNone/>
              <a:defRPr sz="1800"/>
            </a:lvl6pPr>
            <a:lvl7pPr marL="2474366" indent="0">
              <a:buNone/>
              <a:defRPr sz="1800"/>
            </a:lvl7pPr>
            <a:lvl8pPr marL="2886761" indent="0">
              <a:buNone/>
              <a:defRPr sz="1800"/>
            </a:lvl8pPr>
            <a:lvl9pPr marL="3299155" indent="0">
              <a:buNone/>
              <a:defRPr sz="18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1904" y="4907527"/>
            <a:ext cx="5487258" cy="80471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300"/>
            </a:lvl1pPr>
            <a:lvl2pPr marL="412394" indent="0">
              <a:buNone/>
              <a:defRPr sz="1100"/>
            </a:lvl2pPr>
            <a:lvl3pPr marL="824789" indent="0">
              <a:buNone/>
              <a:defRPr sz="900"/>
            </a:lvl3pPr>
            <a:lvl4pPr marL="1237183" indent="0">
              <a:buNone/>
              <a:defRPr sz="800"/>
            </a:lvl4pPr>
            <a:lvl5pPr marL="1649578" indent="0">
              <a:buNone/>
              <a:defRPr sz="800"/>
            </a:lvl5pPr>
            <a:lvl6pPr marL="2061972" indent="0">
              <a:buNone/>
              <a:defRPr sz="800"/>
            </a:lvl6pPr>
            <a:lvl7pPr marL="2474366" indent="0">
              <a:buNone/>
              <a:defRPr sz="800"/>
            </a:lvl7pPr>
            <a:lvl8pPr marL="2886761" indent="0">
              <a:buNone/>
              <a:defRPr sz="800"/>
            </a:lvl8pPr>
            <a:lvl9pPr marL="3299155" indent="0">
              <a:buNone/>
              <a:defRPr sz="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1"/>
          <p:cNvSpPr>
            <a:spLocks noGrp="1"/>
          </p:cNvSpPr>
          <p:nvPr>
            <p:ph type="dt" sz="half" idx="10"/>
          </p:nvPr>
        </p:nvSpPr>
        <p:spPr>
          <a:xfrm>
            <a:off x="228600" y="6355950"/>
            <a:ext cx="2133695" cy="365779"/>
          </a:xfrm>
          <a:prstGeom prst="rect">
            <a:avLst/>
          </a:prstGeom>
        </p:spPr>
        <p:txBody>
          <a:bodyPr vert="horz" lIns="82479" tIns="41239" rIns="82479" bIns="41239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fld id="{E8EB519F-5639-4AC5-87A0-27153F696EEA}" type="datetimeFigureOut">
              <a:rPr lang="en-US" smtClean="0"/>
              <a:pPr/>
              <a:t>10/29/2019</a:t>
            </a:fld>
            <a:endParaRPr lang="en-US" dirty="0"/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124748" y="6355950"/>
            <a:ext cx="2894504" cy="365779"/>
          </a:xfrm>
          <a:prstGeom prst="rect">
            <a:avLst/>
          </a:prstGeom>
        </p:spPr>
        <p:txBody>
          <a:bodyPr vert="horz" lIns="82479" tIns="41239" rIns="82479" bIns="41239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774533" y="6355950"/>
            <a:ext cx="2133695" cy="365779"/>
          </a:xfrm>
          <a:prstGeom prst="rect">
            <a:avLst/>
          </a:prstGeom>
        </p:spPr>
        <p:txBody>
          <a:bodyPr vert="horz" lIns="82479" tIns="41239" rIns="82479" bIns="41239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fld id="{E541D8B6-41AD-4787-800A-AFB8068171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6235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microsoft.com/office/2007/relationships/media" Target="../media/media1.avi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video" Target="../media/media1.avi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5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4"/>
          <p:cNvSpPr>
            <a:spLocks noGrp="1"/>
          </p:cNvSpPr>
          <p:nvPr>
            <p:ph type="title"/>
          </p:nvPr>
        </p:nvSpPr>
        <p:spPr>
          <a:xfrm>
            <a:off x="228600" y="76200"/>
            <a:ext cx="8686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8" name="ticker2_text.avi">
            <a:hlinkClick r:id="" action="ppaction://media"/>
          </p:cNvPr>
          <p:cNvPicPr>
            <a:picLocks noChangeAspect="1"/>
          </p:cNvPicPr>
          <p:nvPr>
            <a:videoFile r:link="rId14"/>
            <p:extLst>
              <p:ext uri="{DAA4B4D4-6D71-4841-9C94-3DE7FCFB9230}">
                <p14:media xmlns:p14="http://schemas.microsoft.com/office/powerpoint/2010/main" r:embed="rId13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3642758" y="5521570"/>
            <a:ext cx="5515597" cy="1364565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>
          <a:xfrm>
            <a:off x="228600" y="6355950"/>
            <a:ext cx="2133695" cy="365779"/>
          </a:xfrm>
          <a:prstGeom prst="rect">
            <a:avLst/>
          </a:prstGeom>
        </p:spPr>
        <p:txBody>
          <a:bodyPr vert="horz" lIns="82479" tIns="41239" rIns="82479" bIns="41239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fld id="{E8EB519F-5639-4AC5-87A0-27153F696EEA}" type="datetimeFigureOut">
              <a:rPr lang="en-US" smtClean="0"/>
              <a:pPr/>
              <a:t>10/29/2019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124748" y="6355950"/>
            <a:ext cx="2894504" cy="365779"/>
          </a:xfrm>
          <a:prstGeom prst="rect">
            <a:avLst/>
          </a:prstGeom>
        </p:spPr>
        <p:txBody>
          <a:bodyPr vert="horz" lIns="82479" tIns="41239" rIns="82479" bIns="41239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774533" y="6355950"/>
            <a:ext cx="2133695" cy="365779"/>
          </a:xfrm>
          <a:prstGeom prst="rect">
            <a:avLst/>
          </a:prstGeom>
        </p:spPr>
        <p:txBody>
          <a:bodyPr vert="horz" lIns="82479" tIns="41239" rIns="82479" bIns="41239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fld id="{E541D8B6-41AD-4787-800A-AFB8068171B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228600" y="1295400"/>
            <a:ext cx="8686800" cy="5029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  <p:txStyles>
    <p:titleStyle>
      <a:lvl1pPr algn="l" defTabSz="915001" rtl="0" eaLnBrk="1" fontAlgn="base" hangingPunct="1">
        <a:spcBef>
          <a:spcPct val="0"/>
        </a:spcBef>
        <a:spcAft>
          <a:spcPct val="0"/>
        </a:spcAft>
        <a:defRPr sz="3600" b="0">
          <a:solidFill>
            <a:schemeClr val="tx1"/>
          </a:solidFill>
          <a:latin typeface="+mj-lt"/>
          <a:ea typeface="+mj-ea"/>
          <a:cs typeface="+mj-cs"/>
        </a:defRPr>
      </a:lvl1pPr>
      <a:lvl2pPr algn="ctr" defTabSz="915001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2pPr>
      <a:lvl3pPr algn="ctr" defTabSz="915001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3pPr>
      <a:lvl4pPr algn="ctr" defTabSz="915001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4pPr>
      <a:lvl5pPr algn="ctr" defTabSz="915001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5pPr>
      <a:lvl6pPr marL="412394" algn="ctr" defTabSz="915001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6pPr>
      <a:lvl7pPr marL="824789" algn="ctr" defTabSz="915001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7pPr>
      <a:lvl8pPr marL="1237183" algn="ctr" defTabSz="915001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8pPr>
      <a:lvl9pPr marL="1649578" algn="ctr" defTabSz="915001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9pPr>
    </p:titleStyle>
    <p:bodyStyle>
      <a:lvl1pPr marL="342231" indent="-342231" algn="l" defTabSz="915001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3170" indent="-286385" algn="l" defTabSz="915001" rtl="0" eaLnBrk="1" fontAlgn="base" hangingPunct="1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</a:defRPr>
      </a:lvl2pPr>
      <a:lvl3pPr marL="1142676" indent="-227677" algn="l" defTabSz="915001" rtl="0" eaLnBrk="1" fontAlgn="base" hangingPunct="1">
        <a:spcBef>
          <a:spcPct val="20000"/>
        </a:spcBef>
        <a:spcAft>
          <a:spcPct val="0"/>
        </a:spcAft>
        <a:buChar char="•"/>
        <a:defRPr sz="1900">
          <a:solidFill>
            <a:schemeClr val="tx1"/>
          </a:solidFill>
          <a:latin typeface="+mn-lt"/>
        </a:defRPr>
      </a:lvl3pPr>
      <a:lvl4pPr marL="1599461" indent="-227677" algn="l" defTabSz="915001" rtl="0" eaLnBrk="1" fontAlgn="base" hangingPunct="1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</a:defRPr>
      </a:lvl4pPr>
      <a:lvl5pPr marL="2057677" indent="-229108" algn="l" defTabSz="915001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5pPr>
      <a:lvl6pPr marL="2470071" indent="-229108" algn="l" defTabSz="915001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6pPr>
      <a:lvl7pPr marL="2882465" indent="-229108" algn="l" defTabSz="915001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7pPr>
      <a:lvl8pPr marL="3294860" indent="-229108" algn="l" defTabSz="915001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8pPr>
      <a:lvl9pPr marL="3707254" indent="-229108" algn="l" defTabSz="915001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82478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12394" algn="l" defTabSz="82478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24789" algn="l" defTabSz="82478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37183" algn="l" defTabSz="82478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649578" algn="l" defTabSz="82478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61972" algn="l" defTabSz="82478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474366" algn="l" defTabSz="82478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886761" algn="l" defTabSz="82478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299155" algn="l" defTabSz="82478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9.png"/><Relationship Id="rId18" Type="http://schemas.openxmlformats.org/officeDocument/2006/relationships/image" Target="../media/image34.png"/><Relationship Id="rId21" Type="http://schemas.openxmlformats.org/officeDocument/2006/relationships/image" Target="../media/image37.png"/><Relationship Id="rId17" Type="http://schemas.openxmlformats.org/officeDocument/2006/relationships/image" Target="../media/image33.png"/><Relationship Id="rId2" Type="http://schemas.openxmlformats.org/officeDocument/2006/relationships/image" Target="../media/image14.png"/><Relationship Id="rId16" Type="http://schemas.openxmlformats.org/officeDocument/2006/relationships/image" Target="../media/image32.png"/><Relationship Id="rId20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15" Type="http://schemas.openxmlformats.org/officeDocument/2006/relationships/image" Target="../media/image31.png"/><Relationship Id="rId23" Type="http://schemas.openxmlformats.org/officeDocument/2006/relationships/image" Target="../media/image15.png"/><Relationship Id="rId19" Type="http://schemas.openxmlformats.org/officeDocument/2006/relationships/image" Target="../media/image35.png"/><Relationship Id="rId14" Type="http://schemas.openxmlformats.org/officeDocument/2006/relationships/image" Target="../media/image30.png"/><Relationship Id="rId22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9512" y="1844824"/>
            <a:ext cx="8686800" cy="1475293"/>
          </a:xfrm>
        </p:spPr>
        <p:txBody>
          <a:bodyPr/>
          <a:lstStyle/>
          <a:p>
            <a:pPr algn="ctr"/>
            <a:r>
              <a:rPr lang="en-US" dirty="0">
                <a:latin typeface="Algerian" pitchFamily="82" charset="0"/>
              </a:rPr>
              <a:t>Prediction of Google Stock Prices Using Neural Network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63688" y="3429000"/>
            <a:ext cx="5943600" cy="576064"/>
          </a:xfrm>
        </p:spPr>
        <p:txBody>
          <a:bodyPr>
            <a:normAutofit fontScale="70000" lnSpcReduction="20000"/>
          </a:bodyPr>
          <a:lstStyle/>
          <a:p>
            <a:pPr algn="ctr"/>
            <a:r>
              <a:rPr lang="en-US" dirty="0">
                <a:latin typeface="Algerian" pitchFamily="82" charset="0"/>
              </a:rPr>
              <a:t>By: </a:t>
            </a:r>
            <a:r>
              <a:rPr lang="en-US" dirty="0" err="1">
                <a:latin typeface="Algerian" pitchFamily="82" charset="0"/>
              </a:rPr>
              <a:t>Talal</a:t>
            </a:r>
            <a:r>
              <a:rPr lang="en-US" dirty="0">
                <a:latin typeface="Algerian" pitchFamily="82" charset="0"/>
              </a:rPr>
              <a:t> </a:t>
            </a:r>
            <a:r>
              <a:rPr lang="en-US" dirty="0" err="1">
                <a:latin typeface="Algerian" pitchFamily="82" charset="0"/>
              </a:rPr>
              <a:t>Alsulaiman</a:t>
            </a:r>
            <a:endParaRPr lang="en-US" dirty="0">
              <a:latin typeface="Algerian" pitchFamily="82" charset="0"/>
            </a:endParaRPr>
          </a:p>
          <a:p>
            <a:pPr algn="ctr"/>
            <a:r>
              <a:rPr lang="en-US" dirty="0">
                <a:latin typeface="Algerian" pitchFamily="82" charset="0"/>
              </a:rPr>
              <a:t>Supervised By: Prof. </a:t>
            </a:r>
            <a:r>
              <a:rPr lang="en-GB" dirty="0">
                <a:latin typeface="Algerian" pitchFamily="82" charset="0"/>
              </a:rPr>
              <a:t>Mahmoud </a:t>
            </a:r>
            <a:r>
              <a:rPr lang="en-GB" dirty="0" err="1">
                <a:latin typeface="Algerian" pitchFamily="82" charset="0"/>
              </a:rPr>
              <a:t>Daneshmand</a:t>
            </a:r>
            <a:endParaRPr lang="en-US" dirty="0">
              <a:latin typeface="Algerian" pitchFamily="82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475656" y="260648"/>
            <a:ext cx="6408712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b="1" dirty="0"/>
              <a:t>Stevens Institute of Technology</a:t>
            </a:r>
          </a:p>
          <a:p>
            <a:pPr algn="ctr"/>
            <a:r>
              <a:rPr lang="en-US" b="1" dirty="0"/>
              <a:t>Financial Engineering Department </a:t>
            </a:r>
            <a:endParaRPr lang="en-GB" dirty="0"/>
          </a:p>
          <a:p>
            <a:pPr algn="ctr"/>
            <a:r>
              <a:rPr lang="en-GB" b="1" dirty="0"/>
              <a:t>FE 590  Introduction to Knowledge Engineering</a:t>
            </a:r>
          </a:p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820920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algn="just"/>
                <a:r>
                  <a:rPr lang="en-GB" sz="1800" dirty="0">
                    <a:latin typeface="Aharoni" pitchFamily="2" charset="-79"/>
                    <a:cs typeface="Aharoni" pitchFamily="2" charset="-79"/>
                  </a:rPr>
                  <a:t>In the collected data, the variables tend to have ranges that vary greatly from each other. Such, differences in the range will lead to a tendency for variable with greater range to have undue influence on the results. </a:t>
                </a:r>
              </a:p>
              <a:p>
                <a:pPr algn="just"/>
                <a:r>
                  <a:rPr lang="en-GB" sz="1800" dirty="0">
                    <a:latin typeface="Aharoni" pitchFamily="2" charset="-79"/>
                    <a:cs typeface="Aharoni" pitchFamily="2" charset="-79"/>
                  </a:rPr>
                  <a:t>For this reason, we have normalized the data using: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1800" i="1">
                              <a:latin typeface="Cambria Math"/>
                            </a:rPr>
                            <m:t>𝑋</m:t>
                          </m:r>
                        </m:e>
                        <m:sup>
                          <m:r>
                            <a:rPr lang="en-GB" sz="1800" i="1">
                              <a:latin typeface="Cambria Math"/>
                            </a:rPr>
                            <m:t>∗</m:t>
                          </m:r>
                        </m:sup>
                      </m:sSup>
                      <m:r>
                        <a:rPr lang="en-GB" sz="180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GB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800" i="1">
                              <a:latin typeface="Cambria Math"/>
                            </a:rPr>
                            <m:t>𝑋</m:t>
                          </m:r>
                          <m:r>
                            <a:rPr lang="en-GB" sz="1800" i="1">
                              <a:latin typeface="Cambria Math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GB" sz="1800">
                              <a:latin typeface="Cambria Math"/>
                            </a:rPr>
                            <m:t>min</m:t>
                          </m:r>
                          <m:r>
                            <a:rPr lang="en-GB" sz="1800" i="1">
                              <a:latin typeface="Cambria Math"/>
                            </a:rPr>
                            <m:t>(</m:t>
                          </m:r>
                          <m:r>
                            <a:rPr lang="en-GB" sz="1800" i="1">
                              <a:latin typeface="Cambria Math"/>
                            </a:rPr>
                            <m:t>𝑋</m:t>
                          </m:r>
                          <m:r>
                            <a:rPr lang="en-GB" sz="1800" i="1">
                              <a:latin typeface="Cambria Math"/>
                            </a:rPr>
                            <m:t>)</m:t>
                          </m:r>
                        </m:num>
                        <m:den>
                          <m:r>
                            <a:rPr lang="en-GB" sz="1800" i="1">
                              <a:latin typeface="Cambria Math"/>
                            </a:rPr>
                            <m:t>𝑟𝑎𝑛𝑔𝑒</m:t>
                          </m:r>
                          <m:r>
                            <a:rPr lang="en-GB" sz="1800" i="1">
                              <a:latin typeface="Cambria Math"/>
                            </a:rPr>
                            <m:t> (</m:t>
                          </m:r>
                          <m:r>
                            <a:rPr lang="en-GB" sz="1800" i="1">
                              <a:latin typeface="Cambria Math"/>
                            </a:rPr>
                            <m:t>𝑋</m:t>
                          </m:r>
                          <m:r>
                            <a:rPr lang="en-GB" sz="1800" i="1">
                              <a:latin typeface="Cambria Math"/>
                            </a:rPr>
                            <m:t>)</m:t>
                          </m:r>
                        </m:den>
                      </m:f>
                      <m:r>
                        <a:rPr lang="en-GB" sz="180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GB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800" i="1">
                              <a:latin typeface="Cambria Math"/>
                            </a:rPr>
                            <m:t>𝑋</m:t>
                          </m:r>
                          <m:r>
                            <a:rPr lang="en-GB" sz="1800" i="1">
                              <a:latin typeface="Cambria Math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GB" sz="1800">
                              <a:latin typeface="Cambria Math"/>
                            </a:rPr>
                            <m:t>min</m:t>
                          </m:r>
                          <m:r>
                            <a:rPr lang="en-GB" sz="1800" i="1">
                              <a:latin typeface="Cambria Math"/>
                            </a:rPr>
                            <m:t>(</m:t>
                          </m:r>
                          <m:r>
                            <a:rPr lang="en-GB" sz="1800" i="1">
                              <a:latin typeface="Cambria Math"/>
                            </a:rPr>
                            <m:t>𝑋</m:t>
                          </m:r>
                          <m:r>
                            <a:rPr lang="en-GB" sz="1800" i="1">
                              <a:latin typeface="Cambria Math"/>
                            </a:rPr>
                            <m:t>)</m:t>
                          </m:r>
                        </m:num>
                        <m:den>
                          <m:func>
                            <m:funcPr>
                              <m:ctrlPr>
                                <a:rPr lang="en-GB" sz="18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1800">
                                  <a:latin typeface="Cambria Math"/>
                                </a:rPr>
                                <m:t>max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GB" sz="1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1800">
                                      <a:latin typeface="Cambria Math"/>
                                    </a:rPr>
                                    <m:t>x</m:t>
                                  </m:r>
                                </m:e>
                              </m:d>
                            </m:e>
                          </m:func>
                          <m:r>
                            <a:rPr lang="en-GB" sz="1800" i="1">
                              <a:latin typeface="Cambria Math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GB" sz="1800">
                              <a:latin typeface="Cambria Math"/>
                            </a:rPr>
                            <m:t>min</m:t>
                          </m:r>
                          <m:r>
                            <a:rPr lang="en-GB" sz="1800" i="1">
                              <a:latin typeface="Cambria Math"/>
                            </a:rPr>
                            <m:t>(</m:t>
                          </m:r>
                          <m:r>
                            <a:rPr lang="en-GB" sz="1800" i="1">
                              <a:latin typeface="Cambria Math"/>
                            </a:rPr>
                            <m:t>𝑋</m:t>
                          </m:r>
                          <m:r>
                            <a:rPr lang="en-GB" sz="1800" i="1">
                              <a:latin typeface="Cambria Math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GB" sz="1800" dirty="0"/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351" t="-689" r="-63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Algerian" pitchFamily="82" charset="0"/>
              </a:rPr>
              <a:t>Data Preprocessing: </a:t>
            </a:r>
            <a:br>
              <a:rPr lang="en-US" dirty="0">
                <a:latin typeface="Algerian" pitchFamily="82" charset="0"/>
              </a:rPr>
            </a:br>
            <a:r>
              <a:rPr lang="en-US" sz="2800" dirty="0">
                <a:solidFill>
                  <a:srgbClr val="FF0000"/>
                </a:solidFill>
                <a:latin typeface="Algerian" pitchFamily="82" charset="0"/>
              </a:rPr>
              <a:t>Data transformation</a:t>
            </a:r>
            <a:endParaRPr lang="en-GB" sz="2800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9444295"/>
              </p:ext>
            </p:extLst>
          </p:nvPr>
        </p:nvGraphicFramePr>
        <p:xfrm>
          <a:off x="1403648" y="3429000"/>
          <a:ext cx="6842460" cy="2440305"/>
        </p:xfrm>
        <a:graphic>
          <a:graphicData uri="http://schemas.openxmlformats.org/drawingml/2006/table">
            <a:tbl>
              <a:tblPr>
                <a:tableStyleId>{D7AC3CCA-C797-4891-BE02-D94E43425B78}</a:tableStyleId>
              </a:tblPr>
              <a:tblGrid>
                <a:gridCol w="6093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9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93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931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0931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0931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0931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0931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0931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09316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609316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No.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Date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Lagged 5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Lagged 4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Lagged 3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Lagged 2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Lagged 1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Close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RSI </a:t>
                      </a:r>
                    </a:p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(14)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PROC (12)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VROC (12)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1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09/09/2004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0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0.004536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0.007796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0.013789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0.014555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0.017514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0.589718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0.497152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0.181998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2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10/09/2004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0.004536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0.007796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0.013789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0.014555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0.017514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0.022802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0.590773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0.58598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0.191505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3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13/09/2004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0.007796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0.013789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0.014555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0.017514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0.022802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0.025611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0.695747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0.629521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0.198481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4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14/09/2004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0.013789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0.014555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0.017514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0.022802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0.025611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0.023327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0.860321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0.690887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0.120539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5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15/09/2004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0.014555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0.017514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0.022802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0.025611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0.023327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0.024139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0.799462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0.648351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0.040597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…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…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…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…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…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…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…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…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…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…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…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2025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14/11/2012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0.826509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0.818563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0.818443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0.850032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0.852675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0.846517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0.389574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0.38106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0.088736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2026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15/11/2012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0.818563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0.818443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0.850032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0.852675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0.846517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0.849671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0.318033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0.38259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0.134217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2027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16/11/2012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0.818443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0.850032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0.852675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0.846517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0.849671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0.839427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0.331055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0.389529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0.052169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2028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19/11/2012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0.850032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0.852675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0.846517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0.849671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0.839427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0.853787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0.322373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0.40557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0.099065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2029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20/11/2012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0.852675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0.846517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0.849671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0.839427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0.853787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0.873254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0.390875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0.458736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0.096493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056059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>
                <a:latin typeface="Aharoni" pitchFamily="2" charset="-79"/>
                <a:cs typeface="Aharoni" pitchFamily="2" charset="-79"/>
              </a:rPr>
              <a:t>The data was divided into three parts:</a:t>
            </a:r>
          </a:p>
          <a:p>
            <a:pPr lvl="1">
              <a:buFont typeface="Wingdings" pitchFamily="2" charset="2"/>
              <a:buChar char="ü"/>
            </a:pPr>
            <a:r>
              <a:rPr lang="en-US" sz="1600" dirty="0">
                <a:latin typeface="Lucida Bright" pitchFamily="18" charset="0"/>
                <a:cs typeface="Aharoni" pitchFamily="2" charset="-79"/>
              </a:rPr>
              <a:t>70% for training : </a:t>
            </a:r>
          </a:p>
          <a:p>
            <a:pPr marL="456785" lvl="1" indent="0">
              <a:buNone/>
            </a:pPr>
            <a:r>
              <a:rPr lang="en-US" sz="1600" dirty="0">
                <a:latin typeface="Lucida Bright" pitchFamily="18" charset="0"/>
                <a:cs typeface="Aharoni" pitchFamily="2" charset="-79"/>
              </a:rPr>
              <a:t>   1420 data points from 9/9/2004 until 5/6/2010 (1-1420)</a:t>
            </a:r>
          </a:p>
          <a:p>
            <a:pPr marL="456785" lvl="1" indent="0">
              <a:buNone/>
            </a:pPr>
            <a:endParaRPr lang="en-US" sz="1600" dirty="0">
              <a:latin typeface="Lucida Bright" pitchFamily="18" charset="0"/>
              <a:cs typeface="Aharoni" pitchFamily="2" charset="-79"/>
            </a:endParaRPr>
          </a:p>
          <a:p>
            <a:pPr lvl="1">
              <a:buFont typeface="Wingdings" pitchFamily="2" charset="2"/>
              <a:buChar char="ü"/>
            </a:pPr>
            <a:r>
              <a:rPr lang="en-US" sz="1600" dirty="0">
                <a:latin typeface="Lucida Bright" pitchFamily="18" charset="0"/>
                <a:cs typeface="Aharoni" pitchFamily="2" charset="-79"/>
              </a:rPr>
              <a:t>15% for validation  1421-1724</a:t>
            </a:r>
          </a:p>
          <a:p>
            <a:pPr marL="456785" lvl="1" indent="0">
              <a:buNone/>
            </a:pPr>
            <a:r>
              <a:rPr lang="en-US" sz="1600" dirty="0">
                <a:latin typeface="Lucida Bright" pitchFamily="18" charset="0"/>
                <a:cs typeface="Aharoni" pitchFamily="2" charset="-79"/>
              </a:rPr>
              <a:t>    304 data points from 5/7/2010 until 8/26/2011 (1421-1724)</a:t>
            </a:r>
          </a:p>
          <a:p>
            <a:pPr marL="456785" lvl="1" indent="0">
              <a:buNone/>
            </a:pPr>
            <a:endParaRPr lang="en-US" sz="1600" dirty="0">
              <a:latin typeface="Lucida Bright" pitchFamily="18" charset="0"/>
              <a:cs typeface="Aharoni" pitchFamily="2" charset="-79"/>
            </a:endParaRPr>
          </a:p>
          <a:p>
            <a:pPr lvl="1">
              <a:buFont typeface="Wingdings" pitchFamily="2" charset="2"/>
              <a:buChar char="ü"/>
            </a:pPr>
            <a:r>
              <a:rPr lang="en-US" sz="1600" dirty="0">
                <a:latin typeface="Lucida Bright" pitchFamily="18" charset="0"/>
                <a:cs typeface="Aharoni" pitchFamily="2" charset="-79"/>
              </a:rPr>
              <a:t>15% for testing </a:t>
            </a:r>
            <a:r>
              <a:rPr lang="en-US" sz="1600" i="1" dirty="0">
                <a:solidFill>
                  <a:srgbClr val="FF0000"/>
                </a:solidFill>
                <a:latin typeface="Lucida Bright" pitchFamily="18" charset="0"/>
                <a:cs typeface="Aharoni" pitchFamily="2" charset="-79"/>
              </a:rPr>
              <a:t>(this kept closed and not touched until final stage)</a:t>
            </a:r>
            <a:r>
              <a:rPr lang="en-US" sz="1600" dirty="0">
                <a:latin typeface="Lucida Bright" pitchFamily="18" charset="0"/>
                <a:cs typeface="Aharoni" pitchFamily="2" charset="-79"/>
              </a:rPr>
              <a:t> </a:t>
            </a:r>
          </a:p>
          <a:p>
            <a:pPr marL="456785" lvl="1" indent="0">
              <a:buNone/>
            </a:pPr>
            <a:r>
              <a:rPr lang="en-US" sz="1600" dirty="0">
                <a:latin typeface="Lucida Bright" pitchFamily="18" charset="0"/>
                <a:cs typeface="Aharoni" pitchFamily="2" charset="-79"/>
              </a:rPr>
              <a:t>     305 data points from 8/29/2011 until  11/20/20112 (1725-2029)</a:t>
            </a:r>
          </a:p>
          <a:p>
            <a:pPr marL="456785" lvl="1" indent="0">
              <a:buNone/>
            </a:pPr>
            <a:endParaRPr lang="en-GB" sz="1600" b="1" dirty="0">
              <a:latin typeface="Lucida Bright" pitchFamily="18" charset="0"/>
              <a:cs typeface="Aharoni" pitchFamily="2" charset="-79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Algerian" pitchFamily="82" charset="0"/>
              </a:rPr>
              <a:t>Data Preprocessing: </a:t>
            </a:r>
            <a:br>
              <a:rPr lang="en-US" dirty="0">
                <a:latin typeface="Algerian" pitchFamily="82" charset="0"/>
              </a:rPr>
            </a:br>
            <a:r>
              <a:rPr lang="en-US" sz="2800" dirty="0">
                <a:solidFill>
                  <a:srgbClr val="FF0000"/>
                </a:solidFill>
                <a:latin typeface="Algerian" pitchFamily="82" charset="0"/>
              </a:rPr>
              <a:t>Data Separation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42047710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/>
              <a:t> </a:t>
            </a:r>
            <a:r>
              <a:rPr lang="en-GB" sz="2000" dirty="0">
                <a:latin typeface="Aharoni" pitchFamily="2" charset="-79"/>
                <a:cs typeface="Aharoni" pitchFamily="2" charset="-79"/>
              </a:rPr>
              <a:t>A neural network, is a mathematical model inspired by biological neural networks.</a:t>
            </a:r>
          </a:p>
          <a:p>
            <a:pPr marL="0" indent="0">
              <a:buNone/>
            </a:pPr>
            <a:endParaRPr lang="en-GB" sz="2000" dirty="0">
              <a:latin typeface="Aharoni" pitchFamily="2" charset="-79"/>
              <a:cs typeface="Aharoni" pitchFamily="2" charset="-79"/>
            </a:endParaRPr>
          </a:p>
          <a:p>
            <a:pPr algn="just"/>
            <a:r>
              <a:rPr lang="en-GB" sz="2000" dirty="0">
                <a:latin typeface="Aharoni" pitchFamily="2" charset="-79"/>
                <a:cs typeface="Aharoni" pitchFamily="2" charset="-79"/>
              </a:rPr>
              <a:t>A neural network consists of an interconnected group of artificial neurons, and it processes information using connected nodes. </a:t>
            </a:r>
          </a:p>
          <a:p>
            <a:pPr marL="0" indent="0" algn="just">
              <a:buNone/>
            </a:pPr>
            <a:endParaRPr lang="en-GB" sz="2000" dirty="0">
              <a:latin typeface="Aharoni" pitchFamily="2" charset="-79"/>
              <a:cs typeface="Aharoni" pitchFamily="2" charset="-79"/>
            </a:endParaRPr>
          </a:p>
          <a:p>
            <a:pPr algn="just"/>
            <a:r>
              <a:rPr lang="en-GB" sz="2000" dirty="0">
                <a:latin typeface="Aharoni" pitchFamily="2" charset="-79"/>
                <a:cs typeface="Aharoni" pitchFamily="2" charset="-79"/>
              </a:rPr>
              <a:t>In most cases a neural network is an adaptive systems that changes its structure during a learning phase.</a:t>
            </a:r>
          </a:p>
          <a:p>
            <a:pPr algn="just"/>
            <a:endParaRPr lang="en-GB" sz="2000" dirty="0">
              <a:latin typeface="Aharoni" pitchFamily="2" charset="-79"/>
              <a:cs typeface="Aharoni" pitchFamily="2" charset="-79"/>
            </a:endParaRPr>
          </a:p>
          <a:p>
            <a:pPr algn="just"/>
            <a:r>
              <a:rPr lang="en-GB" sz="2000" dirty="0">
                <a:latin typeface="Aharoni" pitchFamily="2" charset="-79"/>
                <a:cs typeface="Aharoni" pitchFamily="2" charset="-79"/>
              </a:rPr>
              <a:t>Neural networks are used to model complex relationships between inputs and outputs or to find patterns in data.</a:t>
            </a:r>
          </a:p>
          <a:p>
            <a:pPr marL="0" indent="0" algn="just">
              <a:buNone/>
            </a:pPr>
            <a:endParaRPr lang="en-GB" sz="2000" dirty="0">
              <a:latin typeface="Aharoni" pitchFamily="2" charset="-79"/>
              <a:cs typeface="Aharoni" pitchFamily="2" charset="-79"/>
            </a:endParaRPr>
          </a:p>
          <a:p>
            <a:pPr algn="just"/>
            <a:r>
              <a:rPr lang="en-US" sz="2000" dirty="0">
                <a:latin typeface="Aharoni" pitchFamily="2" charset="-79"/>
                <a:cs typeface="Aharoni" pitchFamily="2" charset="-79"/>
              </a:rPr>
              <a:t>The outputs of </a:t>
            </a:r>
            <a:r>
              <a:rPr lang="en-GB" sz="2000" dirty="0">
                <a:latin typeface="Aharoni" pitchFamily="2" charset="-79"/>
                <a:cs typeface="Aharoni" pitchFamily="2" charset="-79"/>
              </a:rPr>
              <a:t>neural networks is continuous.</a:t>
            </a:r>
          </a:p>
          <a:p>
            <a:pPr algn="just"/>
            <a:endParaRPr lang="en-GB" sz="2000" dirty="0">
              <a:latin typeface="Aharoni" pitchFamily="2" charset="-79"/>
              <a:cs typeface="Aharoni" pitchFamily="2" charset="-79"/>
            </a:endParaRPr>
          </a:p>
          <a:p>
            <a:pPr algn="just"/>
            <a:r>
              <a:rPr lang="en-GB" sz="2000" dirty="0">
                <a:latin typeface="Aharoni" pitchFamily="2" charset="-79"/>
                <a:cs typeface="Aharoni" pitchFamily="2" charset="-79"/>
              </a:rPr>
              <a:t>Neural networks attempts to minimize SSE. </a:t>
            </a:r>
            <a:r>
              <a:rPr lang="en-US" sz="2000" dirty="0">
                <a:latin typeface="Aharoni" pitchFamily="2" charset="-79"/>
                <a:cs typeface="Aharoni" pitchFamily="2" charset="-79"/>
              </a:rPr>
              <a:t> </a:t>
            </a:r>
            <a:endParaRPr lang="en-GB" sz="2000" dirty="0">
              <a:latin typeface="Aharoni" pitchFamily="2" charset="-79"/>
              <a:cs typeface="Aharoni" pitchFamily="2" charset="-79"/>
            </a:endParaRPr>
          </a:p>
          <a:p>
            <a:pPr algn="just"/>
            <a:endParaRPr lang="en-GB" sz="2000" dirty="0">
              <a:latin typeface="Aharoni" pitchFamily="2" charset="-79"/>
              <a:cs typeface="Aharoni" pitchFamily="2" charset="-79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lgerian" pitchFamily="82" charset="0"/>
              </a:rPr>
              <a:t>Methodology: </a:t>
            </a:r>
            <a:br>
              <a:rPr lang="en-US" dirty="0">
                <a:latin typeface="Algerian" pitchFamily="82" charset="0"/>
              </a:rPr>
            </a:br>
            <a:r>
              <a:rPr lang="en-US" sz="2800" dirty="0">
                <a:solidFill>
                  <a:srgbClr val="FF0000"/>
                </a:solidFill>
                <a:latin typeface="Algerian" pitchFamily="82" charset="0"/>
              </a:rPr>
              <a:t>Neural Network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85866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lgerian" pitchFamily="82" charset="0"/>
              </a:rPr>
              <a:t>Methodology: </a:t>
            </a:r>
            <a:br>
              <a:rPr lang="en-US" dirty="0">
                <a:latin typeface="Algerian" pitchFamily="82" charset="0"/>
              </a:rPr>
            </a:br>
            <a:r>
              <a:rPr lang="en-US" sz="2800" dirty="0">
                <a:solidFill>
                  <a:srgbClr val="FF0000"/>
                </a:solidFill>
                <a:latin typeface="Algerian" pitchFamily="82" charset="0"/>
              </a:rPr>
              <a:t>Neural Network</a:t>
            </a:r>
            <a:endParaRPr lang="en-GB" dirty="0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4077072"/>
            <a:ext cx="8208912" cy="2457124"/>
          </a:xfrm>
          <a:prstGeom prst="rect">
            <a:avLst/>
          </a:prstGeom>
          <a:effectLst>
            <a:outerShdw blurRad="50800" dist="50800" dir="5400000" algn="ctr" rotWithShape="0">
              <a:schemeClr val="bg2">
                <a:lumMod val="75000"/>
              </a:schemeClr>
            </a:outerShdw>
          </a:effectLst>
        </p:spPr>
      </p:pic>
      <p:grpSp>
        <p:nvGrpSpPr>
          <p:cNvPr id="36" name="Canvas 1"/>
          <p:cNvGrpSpPr/>
          <p:nvPr/>
        </p:nvGrpSpPr>
        <p:grpSpPr>
          <a:xfrm>
            <a:off x="755576" y="1404815"/>
            <a:ext cx="7632848" cy="2435192"/>
            <a:chOff x="327171" y="54528"/>
            <a:chExt cx="4760389" cy="2205860"/>
          </a:xfrm>
        </p:grpSpPr>
        <p:sp>
          <p:nvSpPr>
            <p:cNvPr id="37" name="Oval 36"/>
            <p:cNvSpPr/>
            <p:nvPr/>
          </p:nvSpPr>
          <p:spPr>
            <a:xfrm>
              <a:off x="327171" y="293615"/>
              <a:ext cx="914400" cy="402672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1000"/>
                </a:spcAft>
              </a:pPr>
              <a:endParaRPr lang="en-GB" sz="1200" dirty="0">
                <a:solidFill>
                  <a:schemeClr val="tx1"/>
                </a:solidFill>
                <a:effectLst/>
                <a:latin typeface="Times New Roman"/>
                <a:ea typeface="Times New Roman"/>
                <a:cs typeface="Arial"/>
              </a:endParaRPr>
            </a:p>
            <a:p>
              <a:pPr algn="ctr">
                <a:lnSpc>
                  <a:spcPct val="115000"/>
                </a:lnSpc>
                <a:spcAft>
                  <a:spcPts val="1000"/>
                </a:spcAft>
              </a:pPr>
              <a:r>
                <a:rPr lang="en-GB" sz="1200" dirty="0">
                  <a:solidFill>
                    <a:schemeClr val="tx1"/>
                  </a:solidFill>
                  <a:effectLst/>
                  <a:latin typeface="Times New Roman"/>
                  <a:ea typeface="Times New Roman"/>
                  <a:cs typeface="Arial"/>
                </a:rPr>
                <a:t>Node 1</a:t>
              </a:r>
              <a:endParaRPr lang="en-GB" sz="1200" dirty="0">
                <a:solidFill>
                  <a:schemeClr val="tx1"/>
                </a:solidFill>
                <a:effectLst/>
                <a:latin typeface="Times New Roman"/>
                <a:ea typeface="Times New Roman"/>
              </a:endParaRPr>
            </a:p>
            <a:p>
              <a:pPr algn="ctr">
                <a:lnSpc>
                  <a:spcPct val="115000"/>
                </a:lnSpc>
                <a:spcAft>
                  <a:spcPts val="1000"/>
                </a:spcAft>
              </a:pPr>
              <a:r>
                <a:rPr lang="en-GB" sz="1100" dirty="0">
                  <a:solidFill>
                    <a:schemeClr val="tx1"/>
                  </a:solidFill>
                  <a:effectLst/>
                  <a:ea typeface="Times New Roman"/>
                  <a:cs typeface="Arial"/>
                </a:rPr>
                <a:t> </a:t>
              </a:r>
            </a:p>
          </p:txBody>
        </p:sp>
        <p:sp>
          <p:nvSpPr>
            <p:cNvPr id="38" name="Oval 37"/>
            <p:cNvSpPr/>
            <p:nvPr/>
          </p:nvSpPr>
          <p:spPr>
            <a:xfrm>
              <a:off x="327171" y="1035677"/>
              <a:ext cx="914400" cy="40259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1000"/>
                </a:spcAft>
              </a:pPr>
              <a:endParaRPr lang="en-GB" sz="800" dirty="0">
                <a:solidFill>
                  <a:schemeClr val="tx1"/>
                </a:solidFill>
                <a:effectLst/>
                <a:latin typeface="Times New Roman"/>
                <a:ea typeface="Times New Roman"/>
                <a:cs typeface="Arial"/>
              </a:endParaRPr>
            </a:p>
            <a:p>
              <a:pPr algn="ctr">
                <a:lnSpc>
                  <a:spcPct val="115000"/>
                </a:lnSpc>
                <a:spcAft>
                  <a:spcPts val="1000"/>
                </a:spcAft>
              </a:pPr>
              <a:r>
                <a:rPr lang="en-GB" sz="1200" dirty="0">
                  <a:solidFill>
                    <a:schemeClr val="tx1"/>
                  </a:solidFill>
                  <a:effectLst/>
                  <a:latin typeface="Times New Roman"/>
                  <a:ea typeface="Times New Roman"/>
                  <a:cs typeface="Arial"/>
                </a:rPr>
                <a:t>Node 2</a:t>
              </a:r>
              <a:endParaRPr lang="en-GB" sz="1200" dirty="0">
                <a:solidFill>
                  <a:schemeClr val="tx1"/>
                </a:solidFill>
                <a:effectLst/>
                <a:latin typeface="Times New Roman"/>
                <a:ea typeface="Times New Roman"/>
              </a:endParaRPr>
            </a:p>
            <a:p>
              <a:pPr>
                <a:lnSpc>
                  <a:spcPct val="115000"/>
                </a:lnSpc>
                <a:spcAft>
                  <a:spcPts val="1000"/>
                </a:spcAft>
              </a:pPr>
              <a:r>
                <a:rPr lang="en-GB" sz="1100" dirty="0">
                  <a:solidFill>
                    <a:schemeClr val="tx1"/>
                  </a:solidFill>
                  <a:effectLst/>
                  <a:ea typeface="Times New Roman"/>
                  <a:cs typeface="Arial"/>
                </a:rPr>
                <a:t> </a:t>
              </a:r>
            </a:p>
          </p:txBody>
        </p:sp>
        <p:sp>
          <p:nvSpPr>
            <p:cNvPr id="39" name="Oval 38"/>
            <p:cNvSpPr/>
            <p:nvPr/>
          </p:nvSpPr>
          <p:spPr>
            <a:xfrm>
              <a:off x="327171" y="1857798"/>
              <a:ext cx="914400" cy="40259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1000"/>
                </a:spcAft>
              </a:pPr>
              <a:endParaRPr lang="en-GB" sz="800" dirty="0">
                <a:solidFill>
                  <a:schemeClr val="tx1"/>
                </a:solidFill>
                <a:effectLst/>
                <a:latin typeface="Times New Roman"/>
                <a:ea typeface="Times New Roman"/>
                <a:cs typeface="Arial"/>
              </a:endParaRPr>
            </a:p>
            <a:p>
              <a:pPr algn="ctr">
                <a:lnSpc>
                  <a:spcPct val="115000"/>
                </a:lnSpc>
                <a:spcAft>
                  <a:spcPts val="1000"/>
                </a:spcAft>
              </a:pPr>
              <a:r>
                <a:rPr lang="en-GB" sz="1200" dirty="0">
                  <a:solidFill>
                    <a:schemeClr val="tx1"/>
                  </a:solidFill>
                  <a:effectLst/>
                  <a:latin typeface="Times New Roman"/>
                  <a:ea typeface="Times New Roman"/>
                  <a:cs typeface="Arial"/>
                </a:rPr>
                <a:t>Node 3</a:t>
              </a:r>
              <a:endParaRPr lang="en-GB" sz="1200" dirty="0">
                <a:solidFill>
                  <a:schemeClr val="tx1"/>
                </a:solidFill>
                <a:effectLst/>
                <a:latin typeface="Times New Roman"/>
                <a:ea typeface="Times New Roman"/>
              </a:endParaRPr>
            </a:p>
            <a:p>
              <a:pPr>
                <a:lnSpc>
                  <a:spcPct val="115000"/>
                </a:lnSpc>
                <a:spcAft>
                  <a:spcPts val="1000"/>
                </a:spcAft>
              </a:pPr>
              <a:r>
                <a:rPr lang="en-GB" sz="1100" dirty="0">
                  <a:solidFill>
                    <a:schemeClr val="tx1"/>
                  </a:solidFill>
                  <a:effectLst/>
                  <a:ea typeface="Times New Roman"/>
                  <a:cs typeface="Arial"/>
                </a:rPr>
                <a:t> </a:t>
              </a:r>
            </a:p>
          </p:txBody>
        </p:sp>
        <p:sp>
          <p:nvSpPr>
            <p:cNvPr id="40" name="Text Box 4"/>
            <p:cNvSpPr txBox="1"/>
            <p:nvPr/>
          </p:nvSpPr>
          <p:spPr>
            <a:xfrm>
              <a:off x="432033" y="54528"/>
              <a:ext cx="809538" cy="192947"/>
            </a:xfrm>
            <a:prstGeom prst="rect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1000"/>
                </a:spcAft>
              </a:pPr>
              <a:r>
                <a:rPr lang="en-US" sz="1200" dirty="0">
                  <a:solidFill>
                    <a:schemeClr val="tx1"/>
                  </a:solidFill>
                  <a:effectLst/>
                  <a:latin typeface="Times New Roman" pitchFamily="18" charset="0"/>
                  <a:ea typeface="Times New Roman"/>
                  <a:cs typeface="Times New Roman" pitchFamily="18" charset="0"/>
                </a:rPr>
                <a:t>Input Layer</a:t>
              </a:r>
              <a:endParaRPr lang="en-GB" sz="1200" dirty="0">
                <a:solidFill>
                  <a:schemeClr val="tx1"/>
                </a:solidFill>
                <a:effectLst/>
                <a:latin typeface="Times New Roman" pitchFamily="18" charset="0"/>
                <a:ea typeface="Times New Roman"/>
                <a:cs typeface="Times New Roman" pitchFamily="18" charset="0"/>
              </a:endParaRPr>
            </a:p>
          </p:txBody>
        </p:sp>
        <p:sp>
          <p:nvSpPr>
            <p:cNvPr id="41" name="Text Box 4"/>
            <p:cNvSpPr txBox="1"/>
            <p:nvPr/>
          </p:nvSpPr>
          <p:spPr>
            <a:xfrm>
              <a:off x="2461806" y="58359"/>
              <a:ext cx="859871" cy="192405"/>
            </a:xfrm>
            <a:prstGeom prst="rect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1000"/>
                </a:spcAft>
              </a:pPr>
              <a:r>
                <a:rPr lang="en-US" sz="1200" dirty="0">
                  <a:solidFill>
                    <a:schemeClr val="tx1"/>
                  </a:solidFill>
                  <a:effectLst/>
                  <a:latin typeface="Times New Roman"/>
                  <a:ea typeface="Times New Roman"/>
                  <a:cs typeface="Arial"/>
                </a:rPr>
                <a:t>Hidden Layer</a:t>
              </a:r>
              <a:endParaRPr lang="en-GB" sz="1200" dirty="0">
                <a:solidFill>
                  <a:schemeClr val="tx1"/>
                </a:solidFill>
                <a:effectLst/>
                <a:latin typeface="Times New Roman"/>
                <a:ea typeface="Times New Roman"/>
              </a:endParaRPr>
            </a:p>
          </p:txBody>
        </p:sp>
        <p:sp>
          <p:nvSpPr>
            <p:cNvPr id="42" name="Text Box 4"/>
            <p:cNvSpPr txBox="1"/>
            <p:nvPr/>
          </p:nvSpPr>
          <p:spPr>
            <a:xfrm>
              <a:off x="4223493" y="63095"/>
              <a:ext cx="864067" cy="192405"/>
            </a:xfrm>
            <a:prstGeom prst="rect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1000"/>
                </a:spcAft>
              </a:pPr>
              <a:r>
                <a:rPr lang="en-US" sz="1200" dirty="0">
                  <a:solidFill>
                    <a:schemeClr val="tx1"/>
                  </a:solidFill>
                  <a:effectLst/>
                  <a:latin typeface="Times New Roman"/>
                  <a:ea typeface="Times New Roman"/>
                  <a:cs typeface="Arial"/>
                </a:rPr>
                <a:t>Output Layer</a:t>
              </a:r>
              <a:endParaRPr lang="en-GB" sz="1200" dirty="0">
                <a:solidFill>
                  <a:schemeClr val="tx1"/>
                </a:solidFill>
                <a:effectLst/>
                <a:latin typeface="Times New Roman"/>
                <a:ea typeface="Times New Roman"/>
              </a:endParaRPr>
            </a:p>
          </p:txBody>
        </p:sp>
        <p:sp>
          <p:nvSpPr>
            <p:cNvPr id="43" name="Oval 42"/>
            <p:cNvSpPr/>
            <p:nvPr/>
          </p:nvSpPr>
          <p:spPr>
            <a:xfrm>
              <a:off x="2407277" y="624697"/>
              <a:ext cx="914400" cy="40259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1000"/>
                </a:spcAft>
              </a:pPr>
              <a:endParaRPr lang="en-GB" sz="800" dirty="0">
                <a:solidFill>
                  <a:schemeClr val="tx1"/>
                </a:solidFill>
                <a:effectLst/>
                <a:latin typeface="Times New Roman"/>
                <a:ea typeface="Times New Roman"/>
                <a:cs typeface="Arial"/>
              </a:endParaRPr>
            </a:p>
            <a:p>
              <a:pPr algn="ctr">
                <a:lnSpc>
                  <a:spcPct val="115000"/>
                </a:lnSpc>
                <a:spcAft>
                  <a:spcPts val="1000"/>
                </a:spcAft>
              </a:pPr>
              <a:r>
                <a:rPr lang="en-GB" sz="1200" dirty="0">
                  <a:solidFill>
                    <a:schemeClr val="tx1"/>
                  </a:solidFill>
                  <a:effectLst/>
                  <a:latin typeface="Times New Roman"/>
                  <a:ea typeface="Times New Roman"/>
                  <a:cs typeface="Arial"/>
                </a:rPr>
                <a:t>Node A</a:t>
              </a:r>
              <a:endParaRPr lang="en-GB" sz="1200" dirty="0">
                <a:solidFill>
                  <a:schemeClr val="tx1"/>
                </a:solidFill>
                <a:effectLst/>
                <a:latin typeface="Times New Roman"/>
                <a:ea typeface="Times New Roman"/>
              </a:endParaRPr>
            </a:p>
            <a:p>
              <a:pPr>
                <a:lnSpc>
                  <a:spcPct val="115000"/>
                </a:lnSpc>
                <a:spcAft>
                  <a:spcPts val="1000"/>
                </a:spcAft>
              </a:pPr>
              <a:r>
                <a:rPr lang="en-GB" sz="1100" dirty="0">
                  <a:solidFill>
                    <a:schemeClr val="tx1"/>
                  </a:solidFill>
                  <a:effectLst/>
                  <a:ea typeface="Times New Roman"/>
                  <a:cs typeface="Arial"/>
                </a:rPr>
                <a:t> </a:t>
              </a:r>
            </a:p>
          </p:txBody>
        </p:sp>
        <p:sp>
          <p:nvSpPr>
            <p:cNvPr id="44" name="Oval 43"/>
            <p:cNvSpPr/>
            <p:nvPr/>
          </p:nvSpPr>
          <p:spPr>
            <a:xfrm>
              <a:off x="2407277" y="1388014"/>
              <a:ext cx="914400" cy="40259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1000"/>
                </a:spcAft>
              </a:pPr>
              <a:endParaRPr lang="en-GB" sz="800" dirty="0">
                <a:solidFill>
                  <a:schemeClr val="tx1"/>
                </a:solidFill>
                <a:effectLst/>
                <a:latin typeface="Times New Roman"/>
                <a:ea typeface="Times New Roman"/>
                <a:cs typeface="Arial"/>
              </a:endParaRPr>
            </a:p>
            <a:p>
              <a:pPr algn="ctr">
                <a:lnSpc>
                  <a:spcPct val="115000"/>
                </a:lnSpc>
                <a:spcAft>
                  <a:spcPts val="1000"/>
                </a:spcAft>
              </a:pPr>
              <a:r>
                <a:rPr lang="en-GB" sz="1200" dirty="0">
                  <a:solidFill>
                    <a:schemeClr val="tx1"/>
                  </a:solidFill>
                  <a:effectLst/>
                  <a:latin typeface="Times New Roman"/>
                  <a:ea typeface="Times New Roman"/>
                  <a:cs typeface="Arial"/>
                </a:rPr>
                <a:t>Node B</a:t>
              </a:r>
              <a:endParaRPr lang="en-GB" sz="1200" dirty="0">
                <a:solidFill>
                  <a:schemeClr val="tx1"/>
                </a:solidFill>
                <a:effectLst/>
                <a:latin typeface="Times New Roman"/>
                <a:ea typeface="Times New Roman"/>
              </a:endParaRPr>
            </a:p>
            <a:p>
              <a:pPr>
                <a:lnSpc>
                  <a:spcPct val="115000"/>
                </a:lnSpc>
                <a:spcAft>
                  <a:spcPts val="1000"/>
                </a:spcAft>
              </a:pPr>
              <a:r>
                <a:rPr lang="en-GB" sz="1100" dirty="0">
                  <a:solidFill>
                    <a:schemeClr val="tx1"/>
                  </a:solidFill>
                  <a:effectLst/>
                  <a:ea typeface="Times New Roman"/>
                  <a:cs typeface="Arial"/>
                </a:rPr>
                <a:t> </a:t>
              </a:r>
            </a:p>
          </p:txBody>
        </p:sp>
        <p:cxnSp>
          <p:nvCxnSpPr>
            <p:cNvPr id="45" name="Straight Arrow Connector 44"/>
            <p:cNvCxnSpPr>
              <a:stCxn id="37" idx="6"/>
              <a:endCxn id="43" idx="2"/>
            </p:cNvCxnSpPr>
            <p:nvPr/>
          </p:nvCxnSpPr>
          <p:spPr>
            <a:xfrm>
              <a:off x="1241571" y="494951"/>
              <a:ext cx="1165706" cy="331041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>
              <a:stCxn id="38" idx="6"/>
              <a:endCxn id="43" idx="2"/>
            </p:cNvCxnSpPr>
            <p:nvPr/>
          </p:nvCxnSpPr>
          <p:spPr>
            <a:xfrm flipV="1">
              <a:off x="1241571" y="825992"/>
              <a:ext cx="1165706" cy="41098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Straight Arrow Connector 46"/>
            <p:cNvCxnSpPr>
              <a:endCxn id="44" idx="2"/>
            </p:cNvCxnSpPr>
            <p:nvPr/>
          </p:nvCxnSpPr>
          <p:spPr>
            <a:xfrm>
              <a:off x="1241571" y="1270932"/>
              <a:ext cx="1165706" cy="318377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>
              <a:stCxn id="37" idx="6"/>
              <a:endCxn id="44" idx="2"/>
            </p:cNvCxnSpPr>
            <p:nvPr/>
          </p:nvCxnSpPr>
          <p:spPr>
            <a:xfrm>
              <a:off x="1241571" y="494951"/>
              <a:ext cx="1165706" cy="109435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Straight Arrow Connector 48"/>
            <p:cNvCxnSpPr>
              <a:stCxn id="39" idx="6"/>
            </p:cNvCxnSpPr>
            <p:nvPr/>
          </p:nvCxnSpPr>
          <p:spPr>
            <a:xfrm flipV="1">
              <a:off x="1241571" y="825990"/>
              <a:ext cx="1165706" cy="1233103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Straight Arrow Connector 49"/>
            <p:cNvCxnSpPr>
              <a:endCxn id="44" idx="2"/>
            </p:cNvCxnSpPr>
            <p:nvPr/>
          </p:nvCxnSpPr>
          <p:spPr>
            <a:xfrm flipV="1">
              <a:off x="1241571" y="1589309"/>
              <a:ext cx="1165706" cy="46977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1" name="Oval 50"/>
            <p:cNvSpPr/>
            <p:nvPr/>
          </p:nvSpPr>
          <p:spPr>
            <a:xfrm>
              <a:off x="4173160" y="986057"/>
              <a:ext cx="914400" cy="401955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1000"/>
                </a:spcAft>
              </a:pPr>
              <a:r>
                <a:rPr lang="en-GB" sz="1400" dirty="0">
                  <a:solidFill>
                    <a:schemeClr val="tx1"/>
                  </a:solidFill>
                  <a:effectLst/>
                  <a:latin typeface="Times New Roman"/>
                  <a:ea typeface="Times New Roman"/>
                  <a:cs typeface="Arial"/>
                </a:rPr>
                <a:t>Node Z</a:t>
              </a:r>
              <a:endParaRPr lang="en-GB" sz="1400" dirty="0">
                <a:solidFill>
                  <a:schemeClr val="tx1"/>
                </a:solidFill>
                <a:effectLst/>
                <a:latin typeface="Times New Roman"/>
                <a:ea typeface="Times New Roman"/>
              </a:endParaRPr>
            </a:p>
          </p:txBody>
        </p:sp>
        <p:cxnSp>
          <p:nvCxnSpPr>
            <p:cNvPr id="52" name="Straight Arrow Connector 51"/>
            <p:cNvCxnSpPr>
              <a:stCxn id="43" idx="6"/>
              <a:endCxn id="51" idx="2"/>
            </p:cNvCxnSpPr>
            <p:nvPr/>
          </p:nvCxnSpPr>
          <p:spPr>
            <a:xfrm>
              <a:off x="3321677" y="825992"/>
              <a:ext cx="851483" cy="361043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Straight Arrow Connector 52"/>
            <p:cNvCxnSpPr>
              <a:endCxn id="51" idx="2"/>
            </p:cNvCxnSpPr>
            <p:nvPr/>
          </p:nvCxnSpPr>
          <p:spPr>
            <a:xfrm flipV="1">
              <a:off x="3321677" y="1187035"/>
              <a:ext cx="851483" cy="40227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Straight Arrow Connector 53"/>
            <p:cNvCxnSpPr>
              <a:endCxn id="43" idx="0"/>
            </p:cNvCxnSpPr>
            <p:nvPr/>
          </p:nvCxnSpPr>
          <p:spPr>
            <a:xfrm>
              <a:off x="2864477" y="352338"/>
              <a:ext cx="0" cy="27235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Straight Arrow Connector 54"/>
            <p:cNvCxnSpPr>
              <a:endCxn id="44" idx="4"/>
            </p:cNvCxnSpPr>
            <p:nvPr/>
          </p:nvCxnSpPr>
          <p:spPr>
            <a:xfrm flipV="1">
              <a:off x="2864477" y="1790604"/>
              <a:ext cx="0" cy="26848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Text Box 46"/>
                <p:cNvSpPr txBox="1"/>
                <p:nvPr/>
              </p:nvSpPr>
              <p:spPr>
                <a:xfrm>
                  <a:off x="2969339" y="360725"/>
                  <a:ext cx="352338" cy="213917"/>
                </a:xfrm>
                <a:prstGeom prst="rect">
                  <a:avLst/>
                </a:prstGeom>
                <a:solidFill>
                  <a:schemeClr val="lt1"/>
                </a:solidFill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>
                    <a:lnSpc>
                      <a:spcPct val="115000"/>
                    </a:lnSpc>
                    <a:spcAft>
                      <a:spcPts val="10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000" i="1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/>
                                <a:cs typeface="Arial"/>
                              </a:rPr>
                            </m:ctrlPr>
                          </m:sSubPr>
                          <m:e>
                            <m:r>
                              <a:rPr lang="en-GB" sz="1000" i="1">
                                <a:solidFill>
                                  <a:schemeClr val="tx1"/>
                                </a:solidFill>
                                <a:effectLst/>
                                <a:latin typeface="Cambria Math"/>
                                <a:ea typeface="Times New Roman"/>
                                <a:cs typeface="Arial"/>
                              </a:rPr>
                              <m:t>𝑊</m:t>
                            </m:r>
                          </m:e>
                          <m:sub>
                            <m:r>
                              <a:rPr lang="en-GB" sz="1000" i="1">
                                <a:solidFill>
                                  <a:schemeClr val="tx1"/>
                                </a:solidFill>
                                <a:effectLst/>
                                <a:latin typeface="Cambria Math"/>
                                <a:ea typeface="Times New Roman"/>
                                <a:cs typeface="Arial"/>
                              </a:rPr>
                              <m:t>0</m:t>
                            </m:r>
                            <m:r>
                              <a:rPr lang="en-GB" sz="1000" i="1">
                                <a:solidFill>
                                  <a:schemeClr val="tx1"/>
                                </a:solidFill>
                                <a:effectLst/>
                                <a:latin typeface="Cambria Math"/>
                                <a:ea typeface="Times New Roman"/>
                                <a:cs typeface="Arial"/>
                              </a:rPr>
                              <m:t>𝐴</m:t>
                            </m:r>
                          </m:sub>
                        </m:sSub>
                      </m:oMath>
                    </m:oMathPara>
                  </a14:m>
                  <a:endParaRPr lang="en-GB" sz="1000">
                    <a:solidFill>
                      <a:schemeClr val="tx1"/>
                    </a:solidFill>
                    <a:effectLst/>
                    <a:ea typeface="Times New Roman"/>
                    <a:cs typeface="Arial"/>
                  </a:endParaRPr>
                </a:p>
              </p:txBody>
            </p:sp>
          </mc:Choice>
          <mc:Fallback xmlns="">
            <p:sp>
              <p:nvSpPr>
                <p:cNvPr id="56" name="Text Box 4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69339" y="360725"/>
                  <a:ext cx="352338" cy="213917"/>
                </a:xfrm>
                <a:prstGeom prst="rect">
                  <a:avLst/>
                </a:prstGeom>
                <a:blipFill rotWithShape="1">
                  <a:blip r:embed="rId13"/>
                  <a:stretch>
                    <a:fillRect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 Box 46"/>
                <p:cNvSpPr txBox="1"/>
                <p:nvPr/>
              </p:nvSpPr>
              <p:spPr>
                <a:xfrm>
                  <a:off x="3141313" y="1920715"/>
                  <a:ext cx="351790" cy="213360"/>
                </a:xfrm>
                <a:prstGeom prst="rect">
                  <a:avLst/>
                </a:prstGeom>
                <a:solidFill>
                  <a:schemeClr val="lt1"/>
                </a:solidFill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>
                    <a:lnSpc>
                      <a:spcPct val="115000"/>
                    </a:lnSpc>
                    <a:spcAft>
                      <a:spcPts val="10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000" i="1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/>
                                <a:cs typeface="Arial"/>
                              </a:rPr>
                            </m:ctrlPr>
                          </m:sSubPr>
                          <m:e>
                            <m:r>
                              <a:rPr lang="en-GB" sz="1000" i="1">
                                <a:solidFill>
                                  <a:schemeClr val="tx1"/>
                                </a:solidFill>
                                <a:effectLst/>
                                <a:latin typeface="Cambria Math"/>
                                <a:ea typeface="Times New Roman"/>
                                <a:cs typeface="Arial"/>
                              </a:rPr>
                              <m:t>𝑊</m:t>
                            </m:r>
                          </m:e>
                          <m:sub>
                            <m:r>
                              <a:rPr lang="en-GB" sz="1000" i="1">
                                <a:solidFill>
                                  <a:schemeClr val="tx1"/>
                                </a:solidFill>
                                <a:effectLst/>
                                <a:latin typeface="Cambria Math"/>
                                <a:ea typeface="Times New Roman"/>
                                <a:cs typeface="Arial"/>
                              </a:rPr>
                              <m:t>0</m:t>
                            </m:r>
                            <m:r>
                              <a:rPr lang="en-GB" sz="1000" i="1">
                                <a:solidFill>
                                  <a:schemeClr val="tx1"/>
                                </a:solidFill>
                                <a:effectLst/>
                                <a:latin typeface="Cambria Math"/>
                                <a:ea typeface="Times New Roman"/>
                                <a:cs typeface="Arial"/>
                              </a:rPr>
                              <m:t>𝐵</m:t>
                            </m:r>
                          </m:sub>
                        </m:sSub>
                      </m:oMath>
                    </m:oMathPara>
                  </a14:m>
                  <a:endParaRPr lang="en-GB" sz="1000" dirty="0">
                    <a:solidFill>
                      <a:schemeClr val="tx1"/>
                    </a:solidFill>
                    <a:effectLst/>
                    <a:latin typeface="Times New Roman"/>
                    <a:ea typeface="Times New Roman"/>
                  </a:endParaRPr>
                </a:p>
              </p:txBody>
            </p:sp>
          </mc:Choice>
          <mc:Fallback xmlns="">
            <p:sp>
              <p:nvSpPr>
                <p:cNvPr id="57" name="Text Box 4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41313" y="1920715"/>
                  <a:ext cx="351790" cy="213360"/>
                </a:xfrm>
                <a:prstGeom prst="rect">
                  <a:avLst/>
                </a:prstGeom>
                <a:blipFill rotWithShape="1">
                  <a:blip r:embed="rId14"/>
                  <a:stretch>
                    <a:fillRect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 Box 46"/>
                <p:cNvSpPr txBox="1"/>
                <p:nvPr/>
              </p:nvSpPr>
              <p:spPr>
                <a:xfrm>
                  <a:off x="1622906" y="373307"/>
                  <a:ext cx="351790" cy="213360"/>
                </a:xfrm>
                <a:prstGeom prst="rect">
                  <a:avLst/>
                </a:prstGeom>
                <a:solidFill>
                  <a:schemeClr val="lt1"/>
                </a:solidFill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>
                    <a:lnSpc>
                      <a:spcPct val="115000"/>
                    </a:lnSpc>
                    <a:spcAft>
                      <a:spcPts val="10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000" i="1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/>
                                <a:cs typeface="Arial"/>
                              </a:rPr>
                            </m:ctrlPr>
                          </m:sSubPr>
                          <m:e>
                            <m:r>
                              <a:rPr lang="en-GB" sz="1000" i="1">
                                <a:solidFill>
                                  <a:schemeClr val="tx1"/>
                                </a:solidFill>
                                <a:effectLst/>
                                <a:latin typeface="Cambria Math"/>
                                <a:ea typeface="Times New Roman"/>
                                <a:cs typeface="Arial"/>
                              </a:rPr>
                              <m:t>𝑊</m:t>
                            </m:r>
                          </m:e>
                          <m:sub>
                            <m:r>
                              <a:rPr lang="en-GB" sz="1000" i="1">
                                <a:solidFill>
                                  <a:schemeClr val="tx1"/>
                                </a:solidFill>
                                <a:effectLst/>
                                <a:latin typeface="Cambria Math"/>
                                <a:ea typeface="Times New Roman"/>
                                <a:cs typeface="Arial"/>
                              </a:rPr>
                              <m:t>1</m:t>
                            </m:r>
                            <m:r>
                              <a:rPr lang="en-GB" sz="1000" i="1">
                                <a:solidFill>
                                  <a:schemeClr val="tx1"/>
                                </a:solidFill>
                                <a:effectLst/>
                                <a:latin typeface="Cambria Math"/>
                                <a:ea typeface="Times New Roman"/>
                                <a:cs typeface="Arial"/>
                              </a:rPr>
                              <m:t>𝐴</m:t>
                            </m:r>
                          </m:sub>
                        </m:sSub>
                      </m:oMath>
                    </m:oMathPara>
                  </a14:m>
                  <a:endParaRPr lang="en-GB" sz="1000" dirty="0">
                    <a:solidFill>
                      <a:schemeClr val="tx1"/>
                    </a:solidFill>
                    <a:effectLst/>
                    <a:latin typeface="Times New Roman"/>
                    <a:ea typeface="Times New Roman"/>
                  </a:endParaRPr>
                </a:p>
              </p:txBody>
            </p:sp>
          </mc:Choice>
          <mc:Fallback xmlns="">
            <p:sp>
              <p:nvSpPr>
                <p:cNvPr id="58" name="Text Box 4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22906" y="373307"/>
                  <a:ext cx="351790" cy="213360"/>
                </a:xfrm>
                <a:prstGeom prst="rect">
                  <a:avLst/>
                </a:prstGeom>
                <a:blipFill rotWithShape="1">
                  <a:blip r:embed="rId15"/>
                  <a:stretch>
                    <a:fillRect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Text Box 46"/>
                <p:cNvSpPr txBox="1"/>
                <p:nvPr/>
              </p:nvSpPr>
              <p:spPr>
                <a:xfrm>
                  <a:off x="1203457" y="876650"/>
                  <a:ext cx="351790" cy="212725"/>
                </a:xfrm>
                <a:prstGeom prst="rect">
                  <a:avLst/>
                </a:prstGeom>
                <a:solidFill>
                  <a:schemeClr val="lt1"/>
                </a:solidFill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>
                    <a:lnSpc>
                      <a:spcPct val="115000"/>
                    </a:lnSpc>
                    <a:spcAft>
                      <a:spcPts val="10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000" i="1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/>
                                <a:cs typeface="Arial"/>
                              </a:rPr>
                            </m:ctrlPr>
                          </m:sSubPr>
                          <m:e>
                            <m:r>
                              <a:rPr lang="en-GB" sz="1000" i="1">
                                <a:solidFill>
                                  <a:schemeClr val="tx1"/>
                                </a:solidFill>
                                <a:effectLst/>
                                <a:latin typeface="Cambria Math"/>
                                <a:ea typeface="Times New Roman"/>
                                <a:cs typeface="Arial"/>
                              </a:rPr>
                              <m:t>𝑊</m:t>
                            </m:r>
                          </m:e>
                          <m:sub>
                            <m:r>
                              <a:rPr lang="en-GB" sz="1000" i="1">
                                <a:solidFill>
                                  <a:schemeClr val="tx1"/>
                                </a:solidFill>
                                <a:effectLst/>
                                <a:latin typeface="Cambria Math"/>
                                <a:ea typeface="Times New Roman"/>
                                <a:cs typeface="Arial"/>
                              </a:rPr>
                              <m:t>2</m:t>
                            </m:r>
                            <m:r>
                              <a:rPr lang="en-GB" sz="1000" i="1">
                                <a:solidFill>
                                  <a:schemeClr val="tx1"/>
                                </a:solidFill>
                                <a:effectLst/>
                                <a:latin typeface="Cambria Math"/>
                                <a:ea typeface="Times New Roman"/>
                                <a:cs typeface="Arial"/>
                              </a:rPr>
                              <m:t>𝐴</m:t>
                            </m:r>
                          </m:sub>
                        </m:sSub>
                      </m:oMath>
                    </m:oMathPara>
                  </a14:m>
                  <a:endParaRPr lang="en-GB" sz="1000" dirty="0">
                    <a:solidFill>
                      <a:schemeClr val="tx1"/>
                    </a:solidFill>
                    <a:effectLst/>
                    <a:latin typeface="Times New Roman"/>
                    <a:ea typeface="Times New Roman"/>
                  </a:endParaRPr>
                </a:p>
              </p:txBody>
            </p:sp>
          </mc:Choice>
          <mc:Fallback xmlns="">
            <p:sp>
              <p:nvSpPr>
                <p:cNvPr id="59" name="Text Box 4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03457" y="876650"/>
                  <a:ext cx="351790" cy="212725"/>
                </a:xfrm>
                <a:prstGeom prst="rect">
                  <a:avLst/>
                </a:prstGeom>
                <a:blipFill rotWithShape="1">
                  <a:blip r:embed="rId16"/>
                  <a:stretch>
                    <a:fillRect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Text Box 46"/>
                <p:cNvSpPr txBox="1"/>
                <p:nvPr/>
              </p:nvSpPr>
              <p:spPr>
                <a:xfrm>
                  <a:off x="1203457" y="1396036"/>
                  <a:ext cx="351790" cy="212725"/>
                </a:xfrm>
                <a:prstGeom prst="rect">
                  <a:avLst/>
                </a:prstGeom>
                <a:solidFill>
                  <a:schemeClr val="lt1"/>
                </a:solidFill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>
                    <a:lnSpc>
                      <a:spcPct val="115000"/>
                    </a:lnSpc>
                    <a:spcAft>
                      <a:spcPts val="10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000" i="1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/>
                                <a:cs typeface="Arial"/>
                              </a:rPr>
                            </m:ctrlPr>
                          </m:sSubPr>
                          <m:e>
                            <m:r>
                              <a:rPr lang="en-GB" sz="1000" i="1">
                                <a:solidFill>
                                  <a:schemeClr val="tx1"/>
                                </a:solidFill>
                                <a:effectLst/>
                                <a:latin typeface="Cambria Math"/>
                                <a:ea typeface="Times New Roman"/>
                                <a:cs typeface="Arial"/>
                              </a:rPr>
                              <m:t>𝑊</m:t>
                            </m:r>
                          </m:e>
                          <m:sub>
                            <m:r>
                              <a:rPr lang="en-GB" sz="1000" i="1">
                                <a:solidFill>
                                  <a:schemeClr val="tx1"/>
                                </a:solidFill>
                                <a:effectLst/>
                                <a:latin typeface="Cambria Math"/>
                                <a:ea typeface="Times New Roman"/>
                                <a:cs typeface="Arial"/>
                              </a:rPr>
                              <m:t>2</m:t>
                            </m:r>
                            <m:r>
                              <a:rPr lang="en-GB" sz="1000" i="1">
                                <a:solidFill>
                                  <a:schemeClr val="tx1"/>
                                </a:solidFill>
                                <a:effectLst/>
                                <a:latin typeface="Cambria Math"/>
                                <a:ea typeface="Times New Roman"/>
                                <a:cs typeface="Arial"/>
                              </a:rPr>
                              <m:t>𝐵</m:t>
                            </m:r>
                          </m:sub>
                        </m:sSub>
                      </m:oMath>
                    </m:oMathPara>
                  </a14:m>
                  <a:endParaRPr lang="en-GB" sz="1000" dirty="0">
                    <a:solidFill>
                      <a:schemeClr val="tx1"/>
                    </a:solidFill>
                    <a:effectLst/>
                    <a:latin typeface="Times New Roman"/>
                    <a:ea typeface="Times New Roman"/>
                  </a:endParaRPr>
                </a:p>
              </p:txBody>
            </p:sp>
          </mc:Choice>
          <mc:Fallback xmlns="">
            <p:sp>
              <p:nvSpPr>
                <p:cNvPr id="60" name="Text Box 4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03457" y="1396036"/>
                  <a:ext cx="351790" cy="212725"/>
                </a:xfrm>
                <a:prstGeom prst="rect">
                  <a:avLst/>
                </a:prstGeom>
                <a:blipFill rotWithShape="1">
                  <a:blip r:embed="rId17"/>
                  <a:stretch>
                    <a:fillRect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Text Box 46"/>
                <p:cNvSpPr txBox="1"/>
                <p:nvPr/>
              </p:nvSpPr>
              <p:spPr>
                <a:xfrm>
                  <a:off x="1065676" y="686950"/>
                  <a:ext cx="351790" cy="212090"/>
                </a:xfrm>
                <a:prstGeom prst="rect">
                  <a:avLst/>
                </a:prstGeom>
                <a:solidFill>
                  <a:schemeClr val="lt1"/>
                </a:solidFill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>
                    <a:lnSpc>
                      <a:spcPct val="115000"/>
                    </a:lnSpc>
                    <a:spcAft>
                      <a:spcPts val="10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000" i="1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/>
                                <a:cs typeface="Arial"/>
                              </a:rPr>
                            </m:ctrlPr>
                          </m:sSubPr>
                          <m:e>
                            <m:r>
                              <a:rPr lang="en-GB" sz="1000" i="1">
                                <a:solidFill>
                                  <a:schemeClr val="tx1"/>
                                </a:solidFill>
                                <a:effectLst/>
                                <a:latin typeface="Cambria Math"/>
                                <a:ea typeface="Times New Roman"/>
                                <a:cs typeface="Arial"/>
                              </a:rPr>
                              <m:t>𝑊</m:t>
                            </m:r>
                          </m:e>
                          <m:sub>
                            <m:r>
                              <a:rPr lang="en-GB" sz="1000" i="1">
                                <a:solidFill>
                                  <a:schemeClr val="tx1"/>
                                </a:solidFill>
                                <a:effectLst/>
                                <a:latin typeface="Cambria Math"/>
                                <a:ea typeface="Times New Roman"/>
                                <a:cs typeface="Arial"/>
                              </a:rPr>
                              <m:t>1</m:t>
                            </m:r>
                            <m:r>
                              <a:rPr lang="en-GB" sz="1000" i="1">
                                <a:solidFill>
                                  <a:schemeClr val="tx1"/>
                                </a:solidFill>
                                <a:effectLst/>
                                <a:latin typeface="Cambria Math"/>
                                <a:ea typeface="Times New Roman"/>
                                <a:cs typeface="Arial"/>
                              </a:rPr>
                              <m:t>𝐵</m:t>
                            </m:r>
                          </m:sub>
                        </m:sSub>
                      </m:oMath>
                    </m:oMathPara>
                  </a14:m>
                  <a:endParaRPr lang="en-GB" sz="1000" dirty="0">
                    <a:solidFill>
                      <a:schemeClr val="tx1"/>
                    </a:solidFill>
                    <a:effectLst/>
                    <a:latin typeface="Times New Roman"/>
                    <a:ea typeface="Times New Roman"/>
                  </a:endParaRPr>
                </a:p>
              </p:txBody>
            </p:sp>
          </mc:Choice>
          <mc:Fallback xmlns="">
            <p:sp>
              <p:nvSpPr>
                <p:cNvPr id="61" name="Text Box 4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5676" y="686950"/>
                  <a:ext cx="351790" cy="212090"/>
                </a:xfrm>
                <a:prstGeom prst="rect">
                  <a:avLst/>
                </a:prstGeom>
                <a:blipFill rotWithShape="1">
                  <a:blip r:embed="rId18"/>
                  <a:stretch>
                    <a:fillRect b="-2632"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Text Box 46"/>
                <p:cNvSpPr txBox="1"/>
                <p:nvPr/>
              </p:nvSpPr>
              <p:spPr>
                <a:xfrm>
                  <a:off x="1555247" y="1966855"/>
                  <a:ext cx="351790" cy="212090"/>
                </a:xfrm>
                <a:prstGeom prst="rect">
                  <a:avLst/>
                </a:prstGeom>
                <a:solidFill>
                  <a:schemeClr val="lt1"/>
                </a:solidFill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>
                    <a:lnSpc>
                      <a:spcPct val="115000"/>
                    </a:lnSpc>
                    <a:spcAft>
                      <a:spcPts val="10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000" i="1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/>
                                <a:cs typeface="Arial"/>
                              </a:rPr>
                            </m:ctrlPr>
                          </m:sSubPr>
                          <m:e>
                            <m:r>
                              <a:rPr lang="en-GB" sz="1000" i="1">
                                <a:solidFill>
                                  <a:schemeClr val="tx1"/>
                                </a:solidFill>
                                <a:effectLst/>
                                <a:latin typeface="Cambria Math"/>
                                <a:ea typeface="Times New Roman"/>
                                <a:cs typeface="Arial"/>
                              </a:rPr>
                              <m:t>𝑊</m:t>
                            </m:r>
                          </m:e>
                          <m:sub>
                            <m:r>
                              <a:rPr lang="en-GB" sz="1000" i="1">
                                <a:solidFill>
                                  <a:schemeClr val="tx1"/>
                                </a:solidFill>
                                <a:effectLst/>
                                <a:latin typeface="Cambria Math"/>
                                <a:ea typeface="Times New Roman"/>
                                <a:cs typeface="Arial"/>
                              </a:rPr>
                              <m:t>3</m:t>
                            </m:r>
                            <m:r>
                              <a:rPr lang="en-GB" sz="1000" i="1">
                                <a:solidFill>
                                  <a:schemeClr val="tx1"/>
                                </a:solidFill>
                                <a:effectLst/>
                                <a:latin typeface="Cambria Math"/>
                                <a:ea typeface="Times New Roman"/>
                                <a:cs typeface="Arial"/>
                              </a:rPr>
                              <m:t>𝐵</m:t>
                            </m:r>
                          </m:sub>
                        </m:sSub>
                      </m:oMath>
                    </m:oMathPara>
                  </a14:m>
                  <a:endParaRPr lang="en-GB" sz="1000" dirty="0">
                    <a:solidFill>
                      <a:schemeClr val="tx1"/>
                    </a:solidFill>
                    <a:effectLst/>
                    <a:latin typeface="Times New Roman"/>
                    <a:ea typeface="Times New Roman"/>
                  </a:endParaRPr>
                </a:p>
              </p:txBody>
            </p:sp>
          </mc:Choice>
          <mc:Fallback xmlns="">
            <p:sp>
              <p:nvSpPr>
                <p:cNvPr id="62" name="Text Box 4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55247" y="1966855"/>
                  <a:ext cx="351790" cy="212090"/>
                </a:xfrm>
                <a:prstGeom prst="rect">
                  <a:avLst/>
                </a:prstGeom>
                <a:blipFill rotWithShape="1">
                  <a:blip r:embed="rId19"/>
                  <a:stretch>
                    <a:fillRect b="-2632"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Text Box 46"/>
                <p:cNvSpPr txBox="1"/>
                <p:nvPr/>
              </p:nvSpPr>
              <p:spPr>
                <a:xfrm>
                  <a:off x="1065039" y="1637363"/>
                  <a:ext cx="351790" cy="212090"/>
                </a:xfrm>
                <a:prstGeom prst="rect">
                  <a:avLst/>
                </a:prstGeom>
                <a:solidFill>
                  <a:schemeClr val="lt1"/>
                </a:solidFill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>
                    <a:lnSpc>
                      <a:spcPct val="115000"/>
                    </a:lnSpc>
                    <a:spcAft>
                      <a:spcPts val="10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000" i="1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/>
                                <a:cs typeface="Arial"/>
                              </a:rPr>
                            </m:ctrlPr>
                          </m:sSubPr>
                          <m:e>
                            <m:r>
                              <a:rPr lang="en-GB" sz="1000" i="1">
                                <a:solidFill>
                                  <a:schemeClr val="tx1"/>
                                </a:solidFill>
                                <a:effectLst/>
                                <a:latin typeface="Cambria Math"/>
                                <a:ea typeface="Times New Roman"/>
                                <a:cs typeface="Arial"/>
                              </a:rPr>
                              <m:t>𝑊</m:t>
                            </m:r>
                          </m:e>
                          <m:sub>
                            <m:r>
                              <a:rPr lang="en-GB" sz="1000" i="1">
                                <a:solidFill>
                                  <a:schemeClr val="tx1"/>
                                </a:solidFill>
                                <a:effectLst/>
                                <a:latin typeface="Cambria Math"/>
                                <a:ea typeface="Times New Roman"/>
                                <a:cs typeface="Arial"/>
                              </a:rPr>
                              <m:t>3</m:t>
                            </m:r>
                            <m:r>
                              <a:rPr lang="en-GB" sz="1000" i="1">
                                <a:solidFill>
                                  <a:schemeClr val="tx1"/>
                                </a:solidFill>
                                <a:effectLst/>
                                <a:latin typeface="Cambria Math"/>
                                <a:ea typeface="Times New Roman"/>
                                <a:cs typeface="Arial"/>
                              </a:rPr>
                              <m:t>𝐴</m:t>
                            </m:r>
                          </m:sub>
                        </m:sSub>
                      </m:oMath>
                    </m:oMathPara>
                  </a14:m>
                  <a:endParaRPr lang="en-GB" sz="1000" dirty="0">
                    <a:solidFill>
                      <a:schemeClr val="tx1"/>
                    </a:solidFill>
                    <a:effectLst/>
                    <a:latin typeface="Times New Roman"/>
                    <a:ea typeface="Times New Roman"/>
                  </a:endParaRPr>
                </a:p>
              </p:txBody>
            </p:sp>
          </mc:Choice>
          <mc:Fallback xmlns="">
            <p:sp>
              <p:nvSpPr>
                <p:cNvPr id="63" name="Text Box 4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5039" y="1637363"/>
                  <a:ext cx="351790" cy="212090"/>
                </a:xfrm>
                <a:prstGeom prst="rect">
                  <a:avLst/>
                </a:prstGeom>
                <a:blipFill rotWithShape="1">
                  <a:blip r:embed="rId20"/>
                  <a:stretch>
                    <a:fillRect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 Box 46"/>
                <p:cNvSpPr txBox="1"/>
                <p:nvPr/>
              </p:nvSpPr>
              <p:spPr>
                <a:xfrm>
                  <a:off x="3707570" y="679974"/>
                  <a:ext cx="351790" cy="212725"/>
                </a:xfrm>
                <a:prstGeom prst="rect">
                  <a:avLst/>
                </a:prstGeom>
                <a:solidFill>
                  <a:schemeClr val="lt1"/>
                </a:solidFill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>
                    <a:lnSpc>
                      <a:spcPct val="115000"/>
                    </a:lnSpc>
                    <a:spcAft>
                      <a:spcPts val="10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000" i="1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/>
                                <a:cs typeface="Arial"/>
                              </a:rPr>
                            </m:ctrlPr>
                          </m:sSubPr>
                          <m:e>
                            <m:r>
                              <a:rPr lang="en-GB" sz="1000" i="1">
                                <a:solidFill>
                                  <a:schemeClr val="tx1"/>
                                </a:solidFill>
                                <a:effectLst/>
                                <a:latin typeface="Cambria Math"/>
                                <a:ea typeface="Times New Roman"/>
                                <a:cs typeface="Arial"/>
                              </a:rPr>
                              <m:t>𝑊</m:t>
                            </m:r>
                          </m:e>
                          <m:sub>
                            <m:r>
                              <a:rPr lang="en-GB" sz="1000" i="1">
                                <a:solidFill>
                                  <a:schemeClr val="tx1"/>
                                </a:solidFill>
                                <a:effectLst/>
                                <a:latin typeface="Cambria Math"/>
                                <a:ea typeface="Times New Roman"/>
                                <a:cs typeface="Arial"/>
                              </a:rPr>
                              <m:t>𝐴𝑍</m:t>
                            </m:r>
                          </m:sub>
                        </m:sSub>
                      </m:oMath>
                    </m:oMathPara>
                  </a14:m>
                  <a:endParaRPr lang="en-GB" sz="1000" dirty="0">
                    <a:solidFill>
                      <a:schemeClr val="tx1"/>
                    </a:solidFill>
                    <a:effectLst/>
                    <a:latin typeface="Times New Roman"/>
                    <a:ea typeface="Times New Roman"/>
                  </a:endParaRPr>
                </a:p>
              </p:txBody>
            </p:sp>
          </mc:Choice>
          <mc:Fallback xmlns="">
            <p:sp>
              <p:nvSpPr>
                <p:cNvPr id="64" name="Text Box 4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07570" y="679974"/>
                  <a:ext cx="351790" cy="212725"/>
                </a:xfrm>
                <a:prstGeom prst="rect">
                  <a:avLst/>
                </a:prstGeom>
                <a:blipFill rotWithShape="1">
                  <a:blip r:embed="rId21"/>
                  <a:stretch>
                    <a:fillRect b="-2632"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 Box 46"/>
                <p:cNvSpPr txBox="1"/>
                <p:nvPr/>
              </p:nvSpPr>
              <p:spPr>
                <a:xfrm>
                  <a:off x="3821370" y="1497071"/>
                  <a:ext cx="351790" cy="212090"/>
                </a:xfrm>
                <a:prstGeom prst="rect">
                  <a:avLst/>
                </a:prstGeom>
                <a:solidFill>
                  <a:schemeClr val="lt1"/>
                </a:solidFill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>
                    <a:lnSpc>
                      <a:spcPct val="115000"/>
                    </a:lnSpc>
                    <a:spcAft>
                      <a:spcPts val="10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000" i="1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/>
                                <a:cs typeface="Arial"/>
                              </a:rPr>
                            </m:ctrlPr>
                          </m:sSubPr>
                          <m:e>
                            <m:r>
                              <a:rPr lang="en-GB" sz="1000" i="1">
                                <a:solidFill>
                                  <a:schemeClr val="tx1"/>
                                </a:solidFill>
                                <a:effectLst/>
                                <a:latin typeface="Cambria Math"/>
                                <a:ea typeface="Times New Roman"/>
                                <a:cs typeface="Arial"/>
                              </a:rPr>
                              <m:t>𝑊</m:t>
                            </m:r>
                          </m:e>
                          <m:sub>
                            <m:r>
                              <a:rPr lang="en-GB" sz="1000" i="1">
                                <a:solidFill>
                                  <a:schemeClr val="tx1"/>
                                </a:solidFill>
                                <a:effectLst/>
                                <a:latin typeface="Cambria Math"/>
                                <a:ea typeface="Times New Roman"/>
                                <a:cs typeface="Arial"/>
                              </a:rPr>
                              <m:t>𝐵𝑍</m:t>
                            </m:r>
                          </m:sub>
                        </m:sSub>
                      </m:oMath>
                    </m:oMathPara>
                  </a14:m>
                  <a:endParaRPr lang="en-GB" sz="1000" dirty="0">
                    <a:solidFill>
                      <a:schemeClr val="tx1"/>
                    </a:solidFill>
                    <a:effectLst/>
                    <a:latin typeface="Times New Roman"/>
                    <a:ea typeface="Times New Roman"/>
                  </a:endParaRPr>
                </a:p>
              </p:txBody>
            </p:sp>
          </mc:Choice>
          <mc:Fallback xmlns="">
            <p:sp>
              <p:nvSpPr>
                <p:cNvPr id="65" name="Text Box 4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21370" y="1497071"/>
                  <a:ext cx="351790" cy="212090"/>
                </a:xfrm>
                <a:prstGeom prst="rect">
                  <a:avLst/>
                </a:prstGeom>
                <a:blipFill rotWithShape="1">
                  <a:blip r:embed="rId22"/>
                  <a:stretch>
                    <a:fillRect b="-2632"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95" name="Straight Arrow Connector 94"/>
          <p:cNvCxnSpPr/>
          <p:nvPr/>
        </p:nvCxnSpPr>
        <p:spPr>
          <a:xfrm flipV="1">
            <a:off x="7696152" y="2877109"/>
            <a:ext cx="0" cy="29639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 Box 46"/>
              <p:cNvSpPr txBox="1"/>
              <p:nvPr/>
            </p:nvSpPr>
            <p:spPr>
              <a:xfrm>
                <a:off x="7414120" y="3186795"/>
                <a:ext cx="564063" cy="235542"/>
              </a:xfrm>
              <a:prstGeom prst="rect">
                <a:avLst/>
              </a:prstGeom>
              <a:solidFill>
                <a:schemeClr val="lt1"/>
              </a:solidFill>
              <a:ln w="6350">
                <a:noFill/>
              </a:ln>
              <a:effectLst/>
            </p:spPr>
            <p:style>
              <a:lnRef idx="0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lnSpc>
                    <a:spcPct val="115000"/>
                  </a:lnSpc>
                  <a:spcAft>
                    <a:spcPts val="10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00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/>
                              <a:cs typeface="Arial"/>
                            </a:rPr>
                          </m:ctrlPr>
                        </m:sSubPr>
                        <m:e>
                          <m:r>
                            <a:rPr lang="en-GB" sz="1000" i="1">
                              <a:solidFill>
                                <a:schemeClr val="tx1"/>
                              </a:solidFill>
                              <a:effectLst/>
                              <a:latin typeface="Cambria Math"/>
                              <a:ea typeface="Times New Roman"/>
                              <a:cs typeface="Arial"/>
                            </a:rPr>
                            <m:t>𝑊</m:t>
                          </m:r>
                        </m:e>
                        <m:sub>
                          <m:r>
                            <a:rPr lang="en-GB" sz="1000" i="1">
                              <a:solidFill>
                                <a:schemeClr val="tx1"/>
                              </a:solidFill>
                              <a:effectLst/>
                              <a:latin typeface="Cambria Math"/>
                              <a:ea typeface="Times New Roman"/>
                              <a:cs typeface="Arial"/>
                            </a:rPr>
                            <m:t>0</m:t>
                          </m:r>
                          <m:r>
                            <a:rPr lang="en-US" sz="1000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/>
                              <a:ea typeface="Times New Roman"/>
                              <a:cs typeface="Arial"/>
                            </a:rPr>
                            <m:t>𝑍</m:t>
                          </m:r>
                        </m:sub>
                      </m:sSub>
                    </m:oMath>
                  </m:oMathPara>
                </a14:m>
                <a:endParaRPr lang="en-GB" sz="1000" dirty="0">
                  <a:solidFill>
                    <a:schemeClr val="tx1"/>
                  </a:solidFill>
                  <a:effectLst/>
                  <a:latin typeface="Times New Roman"/>
                  <a:ea typeface="Times New Roman"/>
                </a:endParaRPr>
              </a:p>
            </p:txBody>
          </p:sp>
        </mc:Choice>
        <mc:Fallback xmlns="">
          <p:sp>
            <p:nvSpPr>
              <p:cNvPr id="96" name="Text Box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4120" y="3186795"/>
                <a:ext cx="564063" cy="235542"/>
              </a:xfrm>
              <a:prstGeom prst="rect">
                <a:avLst/>
              </a:prstGeom>
              <a:blipFill rotWithShape="1">
                <a:blip r:embed="rId23"/>
                <a:stretch>
                  <a:fillRect b="-2632"/>
                </a:stretch>
              </a:blipFill>
              <a:ln w="6350">
                <a:noFill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88361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en-US" sz="1900" dirty="0">
                <a:latin typeface="Aharoni" pitchFamily="2" charset="-79"/>
                <a:cs typeface="Aharoni" pitchFamily="2" charset="-79"/>
              </a:rPr>
              <a:t>In this Project we have developed  six models:</a:t>
            </a:r>
          </a:p>
          <a:p>
            <a:pPr>
              <a:lnSpc>
                <a:spcPct val="80000"/>
              </a:lnSpc>
            </a:pPr>
            <a:r>
              <a:rPr lang="en-US" sz="1900" dirty="0">
                <a:latin typeface="Aharoni" pitchFamily="2" charset="-79"/>
                <a:cs typeface="Aharoni" pitchFamily="2" charset="-79"/>
              </a:rPr>
              <a:t>In these models </a:t>
            </a:r>
          </a:p>
          <a:p>
            <a:pPr lvl="1">
              <a:lnSpc>
                <a:spcPct val="80000"/>
              </a:lnSpc>
              <a:buFont typeface="Wingdings" pitchFamily="2" charset="2"/>
              <a:buChar char="ü"/>
            </a:pPr>
            <a:r>
              <a:rPr lang="en-US" sz="1600" dirty="0">
                <a:latin typeface="Aharoni" pitchFamily="2" charset="-79"/>
                <a:cs typeface="Aharoni" pitchFamily="2" charset="-79"/>
              </a:rPr>
              <a:t>	Numbers of inputs are either 8 or 5.</a:t>
            </a:r>
          </a:p>
          <a:p>
            <a:pPr lvl="1">
              <a:lnSpc>
                <a:spcPct val="80000"/>
              </a:lnSpc>
              <a:buFont typeface="Wingdings" pitchFamily="2" charset="2"/>
              <a:buChar char="ü"/>
            </a:pPr>
            <a:r>
              <a:rPr lang="en-US" sz="1600" dirty="0">
                <a:latin typeface="Aharoni" pitchFamily="2" charset="-79"/>
                <a:cs typeface="Aharoni" pitchFamily="2" charset="-79"/>
              </a:rPr>
              <a:t>   There is only one hidden layers and its sizes are 3, 5 or 10. </a:t>
            </a:r>
          </a:p>
          <a:p>
            <a:pPr lvl="1">
              <a:lnSpc>
                <a:spcPct val="80000"/>
              </a:lnSpc>
              <a:buFont typeface="Wingdings" pitchFamily="2" charset="2"/>
              <a:buChar char="ü"/>
            </a:pPr>
            <a:r>
              <a:rPr lang="en-US" sz="1600" dirty="0">
                <a:latin typeface="Aharoni" pitchFamily="2" charset="-79"/>
                <a:cs typeface="Aharoni" pitchFamily="2" charset="-79"/>
              </a:rPr>
              <a:t>    There is only one output.</a:t>
            </a:r>
            <a:r>
              <a:rPr lang="en-US" sz="1400" dirty="0">
                <a:latin typeface="Aharoni" pitchFamily="2" charset="-79"/>
                <a:cs typeface="Aharoni" pitchFamily="2" charset="-79"/>
              </a:rPr>
              <a:t>  </a:t>
            </a:r>
          </a:p>
          <a:p>
            <a:pPr marL="0" indent="0">
              <a:lnSpc>
                <a:spcPct val="80000"/>
              </a:lnSpc>
              <a:buNone/>
            </a:pPr>
            <a:endParaRPr lang="en-US" sz="1900" dirty="0">
              <a:latin typeface="Aharoni" pitchFamily="2" charset="-79"/>
              <a:cs typeface="Aharoni" pitchFamily="2" charset="-79"/>
            </a:endParaRPr>
          </a:p>
          <a:p>
            <a:pPr marL="400939" lvl="1" indent="0">
              <a:lnSpc>
                <a:spcPct val="80000"/>
              </a:lnSpc>
              <a:buNone/>
            </a:pPr>
            <a:r>
              <a:rPr lang="en-US" sz="1600" dirty="0">
                <a:latin typeface="Aharoni" pitchFamily="2" charset="-79"/>
                <a:cs typeface="Aharoni" pitchFamily="2" charset="-79"/>
              </a:rPr>
              <a:t> </a:t>
            </a:r>
            <a:endParaRPr lang="en-GB" sz="1600" dirty="0">
              <a:latin typeface="Aharoni" pitchFamily="2" charset="-79"/>
              <a:cs typeface="Aharoni" pitchFamily="2" charset="-79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lgerian" pitchFamily="82" charset="0"/>
              </a:rPr>
              <a:t>Methodology: </a:t>
            </a:r>
            <a:br>
              <a:rPr lang="en-US" dirty="0">
                <a:latin typeface="Algerian" pitchFamily="82" charset="0"/>
              </a:rPr>
            </a:br>
            <a:r>
              <a:rPr lang="en-US" sz="2800" dirty="0">
                <a:solidFill>
                  <a:srgbClr val="FF0000"/>
                </a:solidFill>
                <a:latin typeface="Algerian" pitchFamily="82" charset="0"/>
              </a:rPr>
              <a:t>Models</a:t>
            </a:r>
            <a:endParaRPr lang="en-GB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5920652"/>
              </p:ext>
            </p:extLst>
          </p:nvPr>
        </p:nvGraphicFramePr>
        <p:xfrm>
          <a:off x="1187624" y="2780928"/>
          <a:ext cx="6210618" cy="280416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386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Model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Inputs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Size Hidden Layers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Output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397421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>
                <a:latin typeface="Aharoni" pitchFamily="2" charset="-79"/>
                <a:cs typeface="Aharoni" pitchFamily="2" charset="-79"/>
              </a:rPr>
              <a:t>The used software is Rattle in R. </a:t>
            </a:r>
          </a:p>
          <a:p>
            <a:pPr algn="just"/>
            <a:r>
              <a:rPr lang="en-US" dirty="0">
                <a:latin typeface="Aharoni" pitchFamily="2" charset="-79"/>
                <a:cs typeface="Aharoni" pitchFamily="2" charset="-79"/>
              </a:rPr>
              <a:t>Rattle is Graphical User Interface for Data Mining in R.</a:t>
            </a:r>
          </a:p>
          <a:p>
            <a:pPr algn="just"/>
            <a:r>
              <a:rPr lang="en-US" dirty="0">
                <a:latin typeface="Aharoni" pitchFamily="2" charset="-79"/>
                <a:cs typeface="Aharoni" pitchFamily="2" charset="-79"/>
              </a:rPr>
              <a:t>R is a sophisticated statistical package.</a:t>
            </a:r>
            <a:r>
              <a:rPr lang="en-GB" dirty="0"/>
              <a:t> </a:t>
            </a:r>
            <a:r>
              <a:rPr lang="en-GB" dirty="0">
                <a:latin typeface="Aharoni" pitchFamily="2" charset="-79"/>
                <a:cs typeface="Aharoni" pitchFamily="2" charset="-79"/>
              </a:rPr>
              <a:t>It provides most of the common and new approaches to data mining</a:t>
            </a:r>
            <a:r>
              <a:rPr lang="en-GB" dirty="0"/>
              <a:t>.</a:t>
            </a:r>
            <a:r>
              <a:rPr lang="en-US" dirty="0">
                <a:latin typeface="Aharoni" pitchFamily="2" charset="-79"/>
                <a:cs typeface="Aharoni" pitchFamily="2" charset="-79"/>
              </a:rPr>
              <a:t> </a:t>
            </a:r>
          </a:p>
          <a:p>
            <a:pPr algn="just"/>
            <a:r>
              <a:rPr lang="en-US" dirty="0">
                <a:latin typeface="Aharoni" pitchFamily="2" charset="-79"/>
                <a:cs typeface="Aharoni" pitchFamily="2" charset="-79"/>
              </a:rPr>
              <a:t>Reference for Rattle in R:</a:t>
            </a:r>
          </a:p>
          <a:p>
            <a:pPr marL="0" indent="0" algn="ctr">
              <a:buNone/>
            </a:pPr>
            <a:r>
              <a:rPr lang="en-US" dirty="0">
                <a:latin typeface="Aharoni" pitchFamily="2" charset="-79"/>
                <a:cs typeface="Aharoni" pitchFamily="2" charset="-79"/>
              </a:rPr>
              <a:t>    </a:t>
            </a:r>
            <a:r>
              <a:rPr lang="en-US" dirty="0">
                <a:solidFill>
                  <a:srgbClr val="FF0000"/>
                </a:solidFill>
                <a:latin typeface="Aharoni" pitchFamily="2" charset="-79"/>
                <a:cs typeface="Aharoni" pitchFamily="2" charset="-79"/>
              </a:rPr>
              <a:t> Data Mining with Rattle and R: The Art of Excavating   </a:t>
            </a:r>
          </a:p>
          <a:p>
            <a:pPr marL="0" indent="0" algn="ctr">
              <a:buNone/>
            </a:pPr>
            <a:r>
              <a:rPr lang="en-US" dirty="0">
                <a:solidFill>
                  <a:srgbClr val="FF0000"/>
                </a:solidFill>
                <a:latin typeface="Aharoni" pitchFamily="2" charset="-79"/>
                <a:cs typeface="Aharoni" pitchFamily="2" charset="-79"/>
              </a:rPr>
              <a:t>     Data for Knowledge Discovery by Graham Williams</a:t>
            </a:r>
          </a:p>
          <a:p>
            <a:pPr marL="0" indent="0" algn="ctr">
              <a:buNone/>
            </a:pPr>
            <a:r>
              <a:rPr lang="en-US" dirty="0">
                <a:solidFill>
                  <a:srgbClr val="0000FF"/>
                </a:solidFill>
                <a:latin typeface="Aharoni" pitchFamily="2" charset="-79"/>
                <a:cs typeface="Aharoni" pitchFamily="2" charset="-79"/>
              </a:rPr>
              <a:t>http://rattle.togaware.com/     </a:t>
            </a:r>
            <a:endParaRPr lang="en-GB" dirty="0">
              <a:solidFill>
                <a:srgbClr val="0000FF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 algn="l"/>
            <a:r>
              <a:rPr lang="en-US" sz="4000" dirty="0">
                <a:solidFill>
                  <a:schemeClr val="tx1"/>
                </a:solidFill>
                <a:latin typeface="Algerian" pitchFamily="82" charset="0"/>
                <a:ea typeface="+mj-ea"/>
                <a:cs typeface="+mj-cs"/>
              </a:rPr>
              <a:t>Software Package</a:t>
            </a:r>
            <a:br>
              <a:rPr lang="en-US" sz="6400" dirty="0">
                <a:latin typeface="Algerian" pitchFamily="82" charset="0"/>
              </a:rPr>
            </a:b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325494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>
                    <a:latin typeface="Aharoni" pitchFamily="2" charset="-79"/>
                    <a:cs typeface="Aharoni" pitchFamily="2" charset="-79"/>
                  </a:rPr>
                  <a:t>Sum of Square Error: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i="1" smtClean="0">
                            <a:latin typeface="Cambria Math" panose="02040503050406030204" pitchFamily="18" charset="0"/>
                            <a:cs typeface="Aharoni" pitchFamily="2" charset="-79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/>
                            <a:cs typeface="Aharoni" pitchFamily="2" charset="-79"/>
                          </a:rPr>
                          <m:t>𝑖</m:t>
                        </m:r>
                        <m:r>
                          <a:rPr lang="en-US" b="0" i="1" smtClean="0">
                            <a:latin typeface="Cambria Math"/>
                            <a:cs typeface="Aharoni" pitchFamily="2" charset="-79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/>
                            <a:cs typeface="Aharoni" pitchFamily="2" charset="-79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  <a:cs typeface="Aharoni" pitchFamily="2" charset="-79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/>
                                <a:cs typeface="Aharoni" pitchFamily="2" charset="-79"/>
                              </a:rPr>
                              <m:t>(</m:t>
                            </m:r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cs typeface="Aharoni" pitchFamily="2" charset="-79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/>
                                    <a:cs typeface="Aharoni" pitchFamily="2" charset="-79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/>
                                    <a:cs typeface="Aharoni" pitchFamily="2" charset="-79"/>
                                  </a:rPr>
                                  <m:t>𝑖</m:t>
                                </m:r>
                              </m:sub>
                              <m:sup/>
                            </m:sSubSup>
                            <m:r>
                              <a:rPr lang="en-US" b="0" i="1" smtClean="0">
                                <a:latin typeface="Cambria Math"/>
                                <a:cs typeface="Aharoni" pitchFamily="2" charset="-79"/>
                              </a:rPr>
                              <m:t>−</m:t>
                            </m:r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cs typeface="Aharoni" pitchFamily="2" charset="-79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cs typeface="Aharoni" pitchFamily="2" charset="-79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  <a:cs typeface="Aharoni" pitchFamily="2" charset="-79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/>
                                        <a:cs typeface="Aharoni" pitchFamily="2" charset="-79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acc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/>
                                <a:cs typeface="Aharoni" pitchFamily="2" charset="-79"/>
                              </a:rPr>
                              <m:t>)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/>
                                <a:cs typeface="Aharoni" pitchFamily="2" charset="-79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US" dirty="0">
                    <a:latin typeface="Aharoni" pitchFamily="2" charset="-79"/>
                    <a:cs typeface="Aharoni" pitchFamily="2" charset="-79"/>
                  </a:rPr>
                  <a:t> </a:t>
                </a:r>
              </a:p>
              <a:p>
                <a:pPr marL="0" indent="0" algn="ctr">
                  <a:buNone/>
                </a:pPr>
                <a:endParaRPr lang="en-US" dirty="0">
                  <a:latin typeface="Aharoni" pitchFamily="2" charset="-79"/>
                  <a:cs typeface="Aharoni" pitchFamily="2" charset="-79"/>
                </a:endParaRPr>
              </a:p>
              <a:p>
                <a:pPr marL="0" indent="0" algn="ctr">
                  <a:buNone/>
                </a:pPr>
                <a:endParaRPr lang="en-US" dirty="0">
                  <a:latin typeface="Aharoni" pitchFamily="2" charset="-79"/>
                  <a:cs typeface="Aharoni" pitchFamily="2" charset="-79"/>
                </a:endParaRPr>
              </a:p>
              <a:p>
                <a:pPr marL="0" indent="0" algn="ctr">
                  <a:buNone/>
                </a:pPr>
                <a:endParaRPr lang="en-US" dirty="0">
                  <a:latin typeface="Aharoni" pitchFamily="2" charset="-79"/>
                  <a:cs typeface="Aharoni" pitchFamily="2" charset="-79"/>
                </a:endParaRPr>
              </a:p>
              <a:p>
                <a:r>
                  <a:rPr lang="en-US" dirty="0">
                    <a:latin typeface="Aharoni" pitchFamily="2" charset="-79"/>
                    <a:cs typeface="Aharoni" pitchFamily="2" charset="-79"/>
                  </a:rPr>
                  <a:t>Percentage of Right Signals:</a:t>
                </a:r>
              </a:p>
              <a:p>
                <a:pPr marL="0" indent="0">
                  <a:buNone/>
                </a:pPr>
                <a:endParaRPr lang="en-US" dirty="0">
                  <a:latin typeface="Aharoni" pitchFamily="2" charset="-79"/>
                  <a:cs typeface="Aharoni" pitchFamily="2" charset="-79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  <a:cs typeface="Aharoni" pitchFamily="2" charset="-79"/>
                        </a:rPr>
                        <m:t>𝑃𝑅𝑆</m:t>
                      </m:r>
                      <m:r>
                        <a:rPr lang="en-US" b="0" i="1" smtClean="0">
                          <a:latin typeface="Cambria Math"/>
                          <a:cs typeface="Aharoni" pitchFamily="2" charset="-79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Aharoni" pitchFamily="2" charset="-79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  <a:cs typeface="Aharoni" pitchFamily="2" charset="-79"/>
                            </a:rPr>
                            <m:t>𝑛𝑢𝑚𝑏𝑒𝑟</m:t>
                          </m:r>
                          <m:r>
                            <a:rPr lang="en-US" b="0" i="1" smtClean="0">
                              <a:latin typeface="Cambria Math"/>
                              <a:cs typeface="Aharoni" pitchFamily="2" charset="-79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/>
                              <a:cs typeface="Aharoni" pitchFamily="2" charset="-79"/>
                            </a:rPr>
                            <m:t>𝑜𝑓</m:t>
                          </m:r>
                          <m:r>
                            <a:rPr lang="en-US" b="0" i="1" smtClean="0">
                              <a:latin typeface="Cambria Math"/>
                              <a:cs typeface="Aharoni" pitchFamily="2" charset="-79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/>
                              <a:cs typeface="Aharoni" pitchFamily="2" charset="-79"/>
                            </a:rPr>
                            <m:t>𝑟𝑖𝑔h𝑡</m:t>
                          </m:r>
                          <m:r>
                            <a:rPr lang="en-US" b="0" i="1" smtClean="0">
                              <a:latin typeface="Cambria Math"/>
                              <a:cs typeface="Aharoni" pitchFamily="2" charset="-79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/>
                              <a:cs typeface="Aharoni" pitchFamily="2" charset="-79"/>
                            </a:rPr>
                            <m:t>𝑠𝑖𝑔𝑛𝑎𝑙𝑠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  <a:cs typeface="Aharoni" pitchFamily="2" charset="-79"/>
                            </a:rPr>
                            <m:t>𝑡𝑜𝑡𝑎𝑙</m:t>
                          </m:r>
                          <m:r>
                            <a:rPr lang="en-US" b="0" i="1" smtClean="0">
                              <a:latin typeface="Cambria Math"/>
                              <a:cs typeface="Aharoni" pitchFamily="2" charset="-79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/>
                              <a:cs typeface="Aharoni" pitchFamily="2" charset="-79"/>
                            </a:rPr>
                            <m:t>𝑛𝑢𝑚𝑏𝑒𝑟</m:t>
                          </m:r>
                          <m:r>
                            <a:rPr lang="en-US" b="0" i="1" smtClean="0">
                              <a:latin typeface="Cambria Math"/>
                              <a:cs typeface="Aharoni" pitchFamily="2" charset="-79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/>
                              <a:cs typeface="Aharoni" pitchFamily="2" charset="-79"/>
                            </a:rPr>
                            <m:t>𝑜𝑓</m:t>
                          </m:r>
                          <m:r>
                            <a:rPr lang="en-US" b="0" i="1" smtClean="0">
                              <a:latin typeface="Cambria Math"/>
                              <a:cs typeface="Aharoni" pitchFamily="2" charset="-79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/>
                              <a:cs typeface="Aharoni" pitchFamily="2" charset="-79"/>
                            </a:rPr>
                            <m:t>𝑠𝑖𝑔𝑛𝑎𝑙𝑠</m:t>
                          </m:r>
                        </m:den>
                      </m:f>
                    </m:oMath>
                  </m:oMathPara>
                </a14:m>
                <a:endParaRPr lang="en-GB" dirty="0">
                  <a:latin typeface="Aharoni" pitchFamily="2" charset="-79"/>
                  <a:cs typeface="Aharoni" pitchFamily="2" charset="-79"/>
                </a:endParaRPr>
              </a:p>
              <a:p>
                <a:pPr marL="0" indent="0">
                  <a:buNone/>
                </a:pPr>
                <a:endParaRPr lang="en-GB" dirty="0">
                  <a:latin typeface="Aharoni" pitchFamily="2" charset="-79"/>
                  <a:cs typeface="Aharoni" pitchFamily="2" charset="-79"/>
                </a:endParaRPr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772" t="-371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51520" y="116632"/>
            <a:ext cx="8686800" cy="1143000"/>
          </a:xfrm>
        </p:spPr>
        <p:txBody>
          <a:bodyPr>
            <a:normAutofit fontScale="90000"/>
          </a:bodyPr>
          <a:lstStyle/>
          <a:p>
            <a:pPr lvl="1" algn="l"/>
            <a:br>
              <a:rPr lang="en-US" dirty="0">
                <a:latin typeface="Algerian" pitchFamily="82" charset="0"/>
              </a:rPr>
            </a:br>
            <a:r>
              <a:rPr lang="en-US" dirty="0">
                <a:solidFill>
                  <a:schemeClr val="tx1"/>
                </a:solidFill>
                <a:latin typeface="Algerian" pitchFamily="82" charset="0"/>
              </a:rPr>
              <a:t>Validation:</a:t>
            </a:r>
            <a:br>
              <a:rPr lang="en-US" dirty="0">
                <a:latin typeface="Algerian" pitchFamily="82" charset="0"/>
              </a:rPr>
            </a:br>
            <a:r>
              <a:rPr lang="en-US" sz="3100" dirty="0">
                <a:solidFill>
                  <a:srgbClr val="FF0000"/>
                </a:solidFill>
                <a:latin typeface="Algerian" pitchFamily="82" charset="0"/>
              </a:rPr>
              <a:t>Criteria</a:t>
            </a:r>
            <a:br>
              <a:rPr lang="en-US" dirty="0">
                <a:latin typeface="Algerian" pitchFamily="82" charset="0"/>
              </a:rPr>
            </a:br>
            <a:endParaRPr lang="en-GB" dirty="0"/>
          </a:p>
        </p:txBody>
      </p:sp>
      <p:sp>
        <p:nvSpPr>
          <p:cNvPr id="4" name="Oval 3"/>
          <p:cNvSpPr/>
          <p:nvPr/>
        </p:nvSpPr>
        <p:spPr bwMode="auto">
          <a:xfrm>
            <a:off x="6312688" y="1628800"/>
            <a:ext cx="1728192" cy="1368152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Times New Roman" pitchFamily="18" charset="0"/>
              </a:rPr>
              <a:t>May not be ideal for stock prediction </a:t>
            </a:r>
            <a:endParaRPr kumimoji="0" lang="en-GB" sz="1600" b="0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69961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endParaRPr lang="en-GB" dirty="0">
                  <a:latin typeface="Aharoni" pitchFamily="2" charset="-79"/>
                  <a:cs typeface="Aharoni" pitchFamily="2" charset="-79"/>
                </a:endParaRPr>
              </a:p>
              <a:p>
                <a:r>
                  <a:rPr lang="en-US" dirty="0">
                    <a:latin typeface="Aharoni" pitchFamily="2" charset="-79"/>
                    <a:cs typeface="Aharoni" pitchFamily="2" charset="-79"/>
                  </a:rPr>
                  <a:t>Profit and loss (P/L):</a:t>
                </a:r>
              </a:p>
              <a:p>
                <a:pPr marL="0" indent="0">
                  <a:buNone/>
                </a:pPr>
                <a:endParaRPr lang="en-US" dirty="0">
                  <a:latin typeface="Aharoni" pitchFamily="2" charset="-79"/>
                  <a:cs typeface="Aharoni" pitchFamily="2" charset="-79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  <a:cs typeface="Aharoni" pitchFamily="2" charset="-79"/>
                        </a:rPr>
                        <m:t>𝑃</m:t>
                      </m:r>
                      <m:r>
                        <a:rPr lang="en-US" b="0" i="1" smtClean="0">
                          <a:latin typeface="Cambria Math"/>
                          <a:cs typeface="Aharoni" pitchFamily="2" charset="-79"/>
                        </a:rPr>
                        <m:t>&amp;</m:t>
                      </m:r>
                      <m:r>
                        <a:rPr lang="en-US" b="0" i="1" smtClean="0">
                          <a:latin typeface="Cambria Math"/>
                          <a:cs typeface="Aharoni" pitchFamily="2" charset="-79"/>
                        </a:rPr>
                        <m:t>𝐿</m:t>
                      </m:r>
                      <m:r>
                        <a:rPr lang="en-US" b="0" i="1" smtClean="0">
                          <a:latin typeface="Cambria Math"/>
                          <a:cs typeface="Aharoni" pitchFamily="2" charset="-79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Aharoni" pitchFamily="2" charset="-79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Aharoni" pitchFamily="2" charset="-79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cs typeface="Aharoni" pitchFamily="2" charset="-79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b="0" i="0" smtClean="0">
                                        <a:latin typeface="Cambria Math"/>
                                        <a:cs typeface="Aharoni" pitchFamily="2" charset="-79"/>
                                      </a:rPr>
                                      <m:t>l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/>
                                        <a:cs typeface="Aharoni" pitchFamily="2" charset="-79"/>
                                      </a:rPr>
                                      <m:t>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cs typeface="Aharoni" pitchFamily="2" charset="-79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  <a:cs typeface="Aharoni" pitchFamily="2" charset="-79"/>
                                              </a:rPr>
                                            </m:ctrlPr>
                                          </m:fPr>
                                          <m:num>
                                            <m:sSub>
                                              <m:sSubPr>
                                                <m:ctrlP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  <a:cs typeface="Aharoni" pitchFamily="2" charset="-79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n-US" b="0" i="1" smtClean="0">
                                                    <a:latin typeface="Cambria Math"/>
                                                    <a:cs typeface="Aharoni" pitchFamily="2" charset="-79"/>
                                                  </a:rPr>
                                                  <m:t>𝐶</m:t>
                                                </m:r>
                                              </m:e>
                                              <m:sub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n-US" b="0" i="1" smtClean="0">
                                                    <a:latin typeface="Cambria Math"/>
                                                    <a:cs typeface="Aharoni" pitchFamily="2" charset="-79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</m:num>
                                          <m:den>
                                            <m:sSub>
                                              <m:sSubPr>
                                                <m:ctrlP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  <a:cs typeface="Aharoni" pitchFamily="2" charset="-79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n-US" b="0" i="1" smtClean="0">
                                                    <a:latin typeface="Cambria Math"/>
                                                    <a:cs typeface="Aharoni" pitchFamily="2" charset="-79"/>
                                                  </a:rPr>
                                                  <m:t>𝐶</m:t>
                                                </m:r>
                                              </m:e>
                                              <m:sub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n-US" b="0" i="1" smtClean="0">
                                                    <a:latin typeface="Cambria Math"/>
                                                    <a:cs typeface="Aharoni" pitchFamily="2" charset="-79"/>
                                                  </a:rPr>
                                                  <m:t>𝑖</m:t>
                                                </m:r>
                                                <m:r>
                                                  <a:rPr lang="en-US" b="0" i="1" smtClean="0">
                                                    <a:latin typeface="Cambria Math"/>
                                                    <a:cs typeface="Aharoni" pitchFamily="2" charset="-79"/>
                                                  </a:rPr>
                                                  <m:t>−1</m:t>
                                                </m:r>
                                              </m:sub>
                                            </m:sSub>
                                          </m:den>
                                        </m:f>
                                      </m:e>
                                    </m:d>
                                  </m:e>
                                </m:func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/>
                                    <a:cs typeface="Aharoni" pitchFamily="2" charset="-79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/>
                                    <a:cs typeface="Aharoni" pitchFamily="2" charset="-79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/>
                                    <a:cs typeface="Aharoni" pitchFamily="2" charset="-79"/>
                                  </a:rPr>
                                  <m:t>𝑖𝑓</m:t>
                                </m:r>
                                <m:r>
                                  <a:rPr lang="en-US" b="0" i="1" smtClean="0">
                                    <a:latin typeface="Cambria Math"/>
                                    <a:cs typeface="Aharoni" pitchFamily="2" charset="-79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/>
                                    <a:cs typeface="Aharoni" pitchFamily="2" charset="-79"/>
                                  </a:rPr>
                                  <m:t>𝐿𝑜𝑛𝑔</m:t>
                                </m: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cs typeface="Aharoni" pitchFamily="2" charset="-79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  <a:cs typeface="Aharoni" pitchFamily="2" charset="-79"/>
                                      </a:rPr>
                                      <m:t> </m:t>
                                    </m:r>
                                    <m:func>
                                      <m:func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cs typeface="Aharoni" pitchFamily="2" charset="-79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b="0" i="0" smtClean="0">
                                            <a:latin typeface="Cambria Math"/>
                                            <a:cs typeface="Aharoni" pitchFamily="2" charset="-79"/>
                                          </a:rPr>
                                          <m:t>ln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  <a:cs typeface="Aharoni" pitchFamily="2" charset="-79"/>
                                              </a:rPr>
                                            </m:ctrlPr>
                                          </m:dPr>
                                          <m:e>
                                            <m:f>
                                              <m:fPr>
                                                <m:ctrlP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  <a:cs typeface="Aharoni" pitchFamily="2" charset="-79"/>
                                                  </a:rPr>
                                                </m:ctrlPr>
                                              </m:fPr>
                                              <m:num>
                                                <m:sSub>
                                                  <m:sSubPr>
                                                    <m:ctrlPr>
                                                      <a:rPr lang="en-US" b="0" i="1" smtClean="0">
                                                        <a:latin typeface="Cambria Math" panose="02040503050406030204" pitchFamily="18" charset="0"/>
                                                        <a:cs typeface="Aharoni" pitchFamily="2" charset="-79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b="0" i="1" smtClean="0">
                                                        <a:latin typeface="Cambria Math"/>
                                                        <a:cs typeface="Aharoni" pitchFamily="2" charset="-79"/>
                                                      </a:rPr>
                                                      <m:t>𝐶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b="0" i="1" smtClean="0">
                                                        <a:latin typeface="Cambria Math"/>
                                                        <a:cs typeface="Aharoni" pitchFamily="2" charset="-79"/>
                                                      </a:rPr>
                                                      <m:t>𝑖</m:t>
                                                    </m:r>
                                                    <m:r>
                                                      <a:rPr lang="en-US" b="0" i="1" smtClean="0">
                                                        <a:latin typeface="Cambria Math"/>
                                                        <a:cs typeface="Aharoni" pitchFamily="2" charset="-79"/>
                                                      </a:rPr>
                                                      <m:t>−1</m:t>
                                                    </m:r>
                                                  </m:sub>
                                                </m:sSub>
                                              </m:num>
                                              <m:den>
                                                <m:sSub>
                                                  <m:sSubPr>
                                                    <m:ctrlPr>
                                                      <a:rPr lang="en-US" b="0" i="1" smtClean="0">
                                                        <a:latin typeface="Cambria Math" panose="02040503050406030204" pitchFamily="18" charset="0"/>
                                                        <a:cs typeface="Aharoni" pitchFamily="2" charset="-79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b="0" i="1" smtClean="0">
                                                        <a:latin typeface="Cambria Math"/>
                                                        <a:cs typeface="Aharoni" pitchFamily="2" charset="-79"/>
                                                      </a:rPr>
                                                      <m:t>𝐶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b="0" i="1" smtClean="0">
                                                        <a:latin typeface="Cambria Math"/>
                                                        <a:cs typeface="Aharoni" pitchFamily="2" charset="-79"/>
                                                      </a:rPr>
                                                      <m:t>𝑖</m:t>
                                                    </m:r>
                                                  </m:sub>
                                                </m:sSub>
                                              </m:den>
                                            </m:f>
                                          </m:e>
                                        </m:d>
                                      </m:e>
                                    </m:func>
                                    <m:r>
                                      <a:rPr lang="en-US" b="0" i="1" smtClean="0">
                                        <a:latin typeface="Cambria Math"/>
                                        <a:cs typeface="Aharoni" pitchFamily="2" charset="-79"/>
                                      </a:rPr>
                                      <m:t>   </m:t>
                                    </m:r>
                                    <m:r>
                                      <a:rPr lang="en-US" b="0" i="1" smtClean="0">
                                        <a:latin typeface="Cambria Math"/>
                                        <a:cs typeface="Aharoni" pitchFamily="2" charset="-79"/>
                                      </a:rPr>
                                      <m:t>𝑖𝑓</m:t>
                                    </m:r>
                                    <m:r>
                                      <a:rPr lang="en-US" b="0" i="1" smtClean="0">
                                        <a:latin typeface="Cambria Math"/>
                                        <a:cs typeface="Aharoni" pitchFamily="2" charset="-79"/>
                                      </a:rPr>
                                      <m:t> </m:t>
                                    </m:r>
                                    <m:r>
                                      <a:rPr lang="en-US" b="0" i="1" smtClean="0">
                                        <a:latin typeface="Cambria Math"/>
                                        <a:cs typeface="Aharoni" pitchFamily="2" charset="-79"/>
                                      </a:rPr>
                                      <m:t>𝑠h𝑜𝑟𝑡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  <a:cs typeface="Aharoni" pitchFamily="2" charset="-79"/>
                                      </a:rPr>
                                      <m:t>           0         </m:t>
                                    </m:r>
                                    <m:r>
                                      <a:rPr lang="en-US" b="0" i="1" smtClean="0">
                                        <a:latin typeface="Cambria Math"/>
                                        <a:cs typeface="Aharoni" pitchFamily="2" charset="-79"/>
                                      </a:rPr>
                                      <m:t>𝑂𝑡h𝑒𝑟𝑤𝑖𝑠𝑒</m:t>
                                    </m:r>
                                  </m:e>
                                </m:eqAr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dirty="0">
                  <a:latin typeface="Aharoni" pitchFamily="2" charset="-79"/>
                  <a:cs typeface="Aharoni" pitchFamily="2" charset="-79"/>
                </a:endParaRPr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l="-77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51520" y="116632"/>
            <a:ext cx="8686800" cy="1143000"/>
          </a:xfrm>
        </p:spPr>
        <p:txBody>
          <a:bodyPr>
            <a:normAutofit fontScale="90000"/>
          </a:bodyPr>
          <a:lstStyle/>
          <a:p>
            <a:pPr lvl="1" algn="l"/>
            <a:br>
              <a:rPr lang="en-US" dirty="0">
                <a:latin typeface="Algerian" pitchFamily="82" charset="0"/>
              </a:rPr>
            </a:br>
            <a:r>
              <a:rPr lang="en-US" dirty="0">
                <a:solidFill>
                  <a:schemeClr val="tx1"/>
                </a:solidFill>
                <a:latin typeface="Algerian" pitchFamily="82" charset="0"/>
              </a:rPr>
              <a:t>Validation:</a:t>
            </a:r>
            <a:br>
              <a:rPr lang="en-US" dirty="0">
                <a:latin typeface="Algerian" pitchFamily="82" charset="0"/>
              </a:rPr>
            </a:br>
            <a:r>
              <a:rPr lang="en-US" sz="3100" dirty="0">
                <a:solidFill>
                  <a:srgbClr val="FF0000"/>
                </a:solidFill>
                <a:latin typeface="Algerian" pitchFamily="82" charset="0"/>
              </a:rPr>
              <a:t>Criteria</a:t>
            </a:r>
            <a:br>
              <a:rPr lang="en-US" dirty="0">
                <a:latin typeface="Algerian" pitchFamily="82" charset="0"/>
              </a:rPr>
            </a:b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053891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23528" y="116632"/>
            <a:ext cx="8686800" cy="1143000"/>
          </a:xfrm>
        </p:spPr>
        <p:txBody>
          <a:bodyPr>
            <a:normAutofit fontScale="90000"/>
          </a:bodyPr>
          <a:lstStyle/>
          <a:p>
            <a:pPr lvl="1" algn="l"/>
            <a:br>
              <a:rPr lang="en-US" dirty="0">
                <a:latin typeface="Algerian" pitchFamily="82" charset="0"/>
              </a:rPr>
            </a:br>
            <a:br>
              <a:rPr lang="en-US" dirty="0">
                <a:latin typeface="Algerian" pitchFamily="82" charset="0"/>
              </a:rPr>
            </a:br>
            <a:r>
              <a:rPr lang="en-US" dirty="0">
                <a:solidFill>
                  <a:schemeClr val="tx1"/>
                </a:solidFill>
                <a:latin typeface="Algerian" pitchFamily="82" charset="0"/>
              </a:rPr>
              <a:t>Validation: </a:t>
            </a:r>
            <a:br>
              <a:rPr lang="en-US" dirty="0">
                <a:latin typeface="Algerian" pitchFamily="82" charset="0"/>
              </a:rPr>
            </a:br>
            <a:r>
              <a:rPr lang="en-US" sz="3100" dirty="0">
                <a:solidFill>
                  <a:srgbClr val="FF0000"/>
                </a:solidFill>
                <a:latin typeface="Algerian" pitchFamily="82" charset="0"/>
              </a:rPr>
              <a:t>Validate the models</a:t>
            </a:r>
            <a:br>
              <a:rPr lang="en-US" dirty="0">
                <a:solidFill>
                  <a:srgbClr val="FF0000"/>
                </a:solidFill>
                <a:latin typeface="Algerian" pitchFamily="82" charset="0"/>
              </a:rPr>
            </a:br>
            <a:br>
              <a:rPr lang="en-US" dirty="0">
                <a:latin typeface="Algerian" pitchFamily="82" charset="0"/>
              </a:rPr>
            </a:br>
            <a:endParaRPr lang="en-GB" dirty="0"/>
          </a:p>
        </p:txBody>
      </p:sp>
      <p:graphicFrame>
        <p:nvGraphicFramePr>
          <p:cNvPr id="5" name="Chart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9746830"/>
              </p:ext>
            </p:extLst>
          </p:nvPr>
        </p:nvGraphicFramePr>
        <p:xfrm>
          <a:off x="251520" y="1340768"/>
          <a:ext cx="8671560" cy="50405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5645585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Algerian" pitchFamily="82" charset="0"/>
              </a:rPr>
              <a:t>Validation:</a:t>
            </a:r>
            <a:r>
              <a:rPr lang="en-US" dirty="0">
                <a:solidFill>
                  <a:srgbClr val="FF0000"/>
                </a:solidFill>
                <a:latin typeface="Algerian" pitchFamily="82" charset="0"/>
              </a:rPr>
              <a:t> </a:t>
            </a:r>
            <a:br>
              <a:rPr lang="en-US" dirty="0">
                <a:solidFill>
                  <a:srgbClr val="FF0000"/>
                </a:solidFill>
                <a:latin typeface="Algerian" pitchFamily="82" charset="0"/>
              </a:rPr>
            </a:br>
            <a:r>
              <a:rPr lang="en-US" sz="2800" dirty="0">
                <a:solidFill>
                  <a:srgbClr val="FF0000"/>
                </a:solidFill>
                <a:latin typeface="Algerian" pitchFamily="82" charset="0"/>
              </a:rPr>
              <a:t>Validate the models</a:t>
            </a:r>
            <a:endParaRPr lang="en-GB" sz="2800" dirty="0"/>
          </a:p>
        </p:txBody>
      </p:sp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09152514"/>
              </p:ext>
            </p:extLst>
          </p:nvPr>
        </p:nvGraphicFramePr>
        <p:xfrm>
          <a:off x="1403647" y="1268760"/>
          <a:ext cx="6591600" cy="252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7" name="Char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11174714"/>
              </p:ext>
            </p:extLst>
          </p:nvPr>
        </p:nvGraphicFramePr>
        <p:xfrm>
          <a:off x="1403648" y="4077072"/>
          <a:ext cx="6591300" cy="252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6742599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28600" y="1293854"/>
            <a:ext cx="8686799" cy="5231490"/>
          </a:xfrm>
        </p:spPr>
        <p:txBody>
          <a:bodyPr>
            <a:normAutofit fontScale="25000" lnSpcReduction="20000"/>
          </a:bodyPr>
          <a:lstStyle/>
          <a:p>
            <a:r>
              <a:rPr lang="en-US" sz="6400" dirty="0">
                <a:latin typeface="Algerian" pitchFamily="82" charset="0"/>
              </a:rPr>
              <a:t>Introduction</a:t>
            </a:r>
          </a:p>
          <a:p>
            <a:r>
              <a:rPr lang="en-US" sz="6400" dirty="0">
                <a:latin typeface="Algerian" pitchFamily="82" charset="0"/>
              </a:rPr>
              <a:t>Inputs and output variables</a:t>
            </a:r>
          </a:p>
          <a:p>
            <a:pPr lvl="1">
              <a:buFont typeface="Wingdings" pitchFamily="2" charset="2"/>
              <a:buChar char="ü"/>
            </a:pPr>
            <a:r>
              <a:rPr lang="en-US" sz="6400" dirty="0">
                <a:solidFill>
                  <a:srgbClr val="FF0000"/>
                </a:solidFill>
                <a:latin typeface="Algerian" pitchFamily="82" charset="0"/>
              </a:rPr>
              <a:t>RSI</a:t>
            </a:r>
          </a:p>
          <a:p>
            <a:pPr lvl="1">
              <a:buFont typeface="Wingdings" pitchFamily="2" charset="2"/>
              <a:buChar char="ü"/>
            </a:pPr>
            <a:r>
              <a:rPr lang="en-US" sz="6400" dirty="0">
                <a:solidFill>
                  <a:srgbClr val="FF0000"/>
                </a:solidFill>
                <a:latin typeface="Algerian" pitchFamily="82" charset="0"/>
              </a:rPr>
              <a:t>PROC and VROC</a:t>
            </a:r>
          </a:p>
          <a:p>
            <a:pPr>
              <a:buFont typeface="Arial" pitchFamily="34" charset="0"/>
              <a:buChar char="•"/>
            </a:pPr>
            <a:r>
              <a:rPr lang="en-US" sz="6400" dirty="0">
                <a:latin typeface="Algerian" pitchFamily="82" charset="0"/>
              </a:rPr>
              <a:t>Data Preprocessing</a:t>
            </a:r>
          </a:p>
          <a:p>
            <a:pPr lvl="1">
              <a:buFont typeface="Wingdings" pitchFamily="2" charset="2"/>
              <a:buChar char="ü"/>
            </a:pPr>
            <a:r>
              <a:rPr lang="en-US" sz="6400" dirty="0">
                <a:solidFill>
                  <a:srgbClr val="FF0000"/>
                </a:solidFill>
                <a:latin typeface="Algerian" pitchFamily="82" charset="0"/>
              </a:rPr>
              <a:t>Data Collection</a:t>
            </a:r>
          </a:p>
          <a:p>
            <a:pPr lvl="1">
              <a:buFont typeface="Wingdings" pitchFamily="2" charset="2"/>
              <a:buChar char="ü"/>
            </a:pPr>
            <a:r>
              <a:rPr lang="en-US" sz="6400" dirty="0">
                <a:solidFill>
                  <a:srgbClr val="FF0000"/>
                </a:solidFill>
                <a:latin typeface="Algerian" pitchFamily="82" charset="0"/>
              </a:rPr>
              <a:t>Data Transformation </a:t>
            </a:r>
          </a:p>
          <a:p>
            <a:pPr lvl="1">
              <a:buFont typeface="Wingdings" pitchFamily="2" charset="2"/>
              <a:buChar char="ü"/>
            </a:pPr>
            <a:r>
              <a:rPr lang="en-US" sz="6400" dirty="0">
                <a:solidFill>
                  <a:srgbClr val="FF0000"/>
                </a:solidFill>
                <a:latin typeface="Algerian" pitchFamily="82" charset="0"/>
              </a:rPr>
              <a:t>DATA Separation</a:t>
            </a:r>
          </a:p>
          <a:p>
            <a:pPr>
              <a:buFont typeface="Arial" pitchFamily="34" charset="0"/>
              <a:buChar char="•"/>
            </a:pPr>
            <a:r>
              <a:rPr lang="en-US" sz="6400" dirty="0">
                <a:latin typeface="Algerian" pitchFamily="82" charset="0"/>
              </a:rPr>
              <a:t>Methodology</a:t>
            </a:r>
          </a:p>
          <a:p>
            <a:pPr marL="742406" lvl="2" indent="-342900">
              <a:buFont typeface="Wingdings" pitchFamily="2" charset="2"/>
              <a:buChar char="ü"/>
            </a:pPr>
            <a:r>
              <a:rPr lang="en-US" sz="6400" dirty="0">
                <a:solidFill>
                  <a:srgbClr val="FF0000"/>
                </a:solidFill>
                <a:latin typeface="Algerian" pitchFamily="82" charset="0"/>
              </a:rPr>
              <a:t>Neural Network</a:t>
            </a:r>
          </a:p>
          <a:p>
            <a:pPr marL="742406" lvl="2" indent="-342900">
              <a:buFont typeface="Wingdings" pitchFamily="2" charset="2"/>
              <a:buChar char="ü"/>
            </a:pPr>
            <a:r>
              <a:rPr lang="en-US" sz="6400" dirty="0">
                <a:solidFill>
                  <a:srgbClr val="FF0000"/>
                </a:solidFill>
                <a:latin typeface="Algerian" pitchFamily="82" charset="0"/>
              </a:rPr>
              <a:t>Models </a:t>
            </a:r>
          </a:p>
          <a:p>
            <a:pPr marL="342900" lvl="1" indent="-342900">
              <a:buFont typeface="Arial" pitchFamily="34" charset="0"/>
              <a:buChar char="•"/>
            </a:pPr>
            <a:r>
              <a:rPr lang="en-US" sz="6400" dirty="0">
                <a:latin typeface="Algerian" pitchFamily="82" charset="0"/>
              </a:rPr>
              <a:t>Software Package</a:t>
            </a:r>
          </a:p>
          <a:p>
            <a:pPr marL="342900" lvl="1" indent="-342900">
              <a:buFont typeface="Arial" pitchFamily="34" charset="0"/>
              <a:buChar char="•"/>
            </a:pPr>
            <a:r>
              <a:rPr lang="en-US" sz="6400" dirty="0">
                <a:latin typeface="Algerian" pitchFamily="82" charset="0"/>
              </a:rPr>
              <a:t>Validation</a:t>
            </a:r>
          </a:p>
          <a:p>
            <a:pPr marL="742406" lvl="2" indent="-342900">
              <a:buFont typeface="Wingdings" pitchFamily="2" charset="2"/>
              <a:buChar char="ü"/>
            </a:pPr>
            <a:r>
              <a:rPr lang="en-US" sz="6400" dirty="0">
                <a:solidFill>
                  <a:srgbClr val="FF0000"/>
                </a:solidFill>
                <a:latin typeface="Algerian" pitchFamily="82" charset="0"/>
              </a:rPr>
              <a:t>Criteria</a:t>
            </a:r>
          </a:p>
          <a:p>
            <a:pPr marL="742406" lvl="2" indent="-342900">
              <a:buFont typeface="Wingdings" pitchFamily="2" charset="2"/>
              <a:buChar char="ü"/>
            </a:pPr>
            <a:r>
              <a:rPr lang="en-US" sz="6400" dirty="0">
                <a:solidFill>
                  <a:srgbClr val="FF0000"/>
                </a:solidFill>
                <a:latin typeface="Algerian" pitchFamily="82" charset="0"/>
              </a:rPr>
              <a:t>Validate the models</a:t>
            </a:r>
          </a:p>
          <a:p>
            <a:pPr marL="742406" lvl="2" indent="-342900">
              <a:buFont typeface="Wingdings" pitchFamily="2" charset="2"/>
              <a:buChar char="ü"/>
            </a:pPr>
            <a:r>
              <a:rPr lang="en-US" sz="6400" dirty="0">
                <a:solidFill>
                  <a:srgbClr val="FF0000"/>
                </a:solidFill>
                <a:latin typeface="Algerian" pitchFamily="82" charset="0"/>
              </a:rPr>
              <a:t>Scoring</a:t>
            </a:r>
          </a:p>
          <a:p>
            <a:pPr marL="342900" lvl="1" indent="-342900">
              <a:buFont typeface="Arial" pitchFamily="34" charset="0"/>
              <a:buChar char="•"/>
            </a:pPr>
            <a:r>
              <a:rPr lang="en-US" sz="6400" dirty="0">
                <a:latin typeface="Algerian" pitchFamily="82" charset="0"/>
              </a:rPr>
              <a:t>Testing</a:t>
            </a:r>
          </a:p>
          <a:p>
            <a:pPr marL="342900" lvl="1" indent="-342900">
              <a:buFont typeface="Arial" pitchFamily="34" charset="0"/>
              <a:buChar char="•"/>
            </a:pPr>
            <a:r>
              <a:rPr lang="en-US" sz="6400" dirty="0">
                <a:latin typeface="Algerian" pitchFamily="82" charset="0"/>
              </a:rPr>
              <a:t>Conclusion</a:t>
            </a:r>
          </a:p>
          <a:p>
            <a:pPr marL="399506" lvl="2" indent="0">
              <a:buNone/>
            </a:pPr>
            <a:endParaRPr lang="en-US" dirty="0">
              <a:solidFill>
                <a:srgbClr val="FF0000"/>
              </a:solidFill>
              <a:latin typeface="Algerian" pitchFamily="82" charset="0"/>
            </a:endParaRPr>
          </a:p>
          <a:p>
            <a:pPr marL="399506" lvl="2" indent="0">
              <a:buNone/>
            </a:pPr>
            <a:endParaRPr lang="en-US" dirty="0">
              <a:solidFill>
                <a:srgbClr val="FF0000"/>
              </a:solidFill>
              <a:latin typeface="Algerian" pitchFamily="82" charset="0"/>
            </a:endParaRPr>
          </a:p>
          <a:p>
            <a:pPr marL="0" indent="0">
              <a:buNone/>
            </a:pPr>
            <a:endParaRPr lang="en-US" dirty="0">
              <a:latin typeface="Algerian" pitchFamily="82" charset="0"/>
            </a:endParaRPr>
          </a:p>
          <a:p>
            <a:pPr marL="0" indent="0">
              <a:buNone/>
            </a:pPr>
            <a:endParaRPr lang="en-US" dirty="0">
              <a:latin typeface="Algerian" pitchFamily="82" charset="0"/>
            </a:endParaRPr>
          </a:p>
          <a:p>
            <a:pPr marL="456785" lvl="1" indent="0">
              <a:buNone/>
            </a:pPr>
            <a:r>
              <a:rPr lang="en-US" dirty="0">
                <a:solidFill>
                  <a:srgbClr val="FF0000"/>
                </a:solidFill>
                <a:latin typeface="Algerian" pitchFamily="82" charset="0"/>
              </a:rPr>
              <a:t> </a:t>
            </a:r>
          </a:p>
          <a:p>
            <a:pPr marL="456785" lvl="1" indent="0">
              <a:buNone/>
            </a:pPr>
            <a:endParaRPr lang="en-US" dirty="0">
              <a:solidFill>
                <a:srgbClr val="FF0000"/>
              </a:solidFill>
              <a:latin typeface="Algerian" pitchFamily="82" charset="0"/>
            </a:endParaRPr>
          </a:p>
          <a:p>
            <a:pPr lvl="1">
              <a:buFont typeface="Wingdings" pitchFamily="2" charset="2"/>
              <a:buChar char="ü"/>
            </a:pPr>
            <a:endParaRPr lang="en-US" dirty="0">
              <a:solidFill>
                <a:srgbClr val="FF0000"/>
              </a:solidFill>
              <a:latin typeface="Algerian" pitchFamily="82" charset="0"/>
            </a:endParaRPr>
          </a:p>
          <a:p>
            <a:pPr lvl="1">
              <a:buFont typeface="Wingdings" pitchFamily="2" charset="2"/>
              <a:buChar char="ü"/>
            </a:pPr>
            <a:endParaRPr lang="en-US" dirty="0">
              <a:latin typeface="Algerian" pitchFamily="82" charset="0"/>
            </a:endParaRPr>
          </a:p>
          <a:p>
            <a:pPr marL="456785" lvl="1" indent="0">
              <a:buNone/>
            </a:pPr>
            <a:endParaRPr lang="en-US" dirty="0">
              <a:solidFill>
                <a:srgbClr val="FF0000"/>
              </a:solidFill>
              <a:latin typeface="Algerian" pitchFamily="82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lgerian" pitchFamily="82" charset="0"/>
              </a:rPr>
              <a:t>Presentation Outline </a:t>
            </a:r>
          </a:p>
        </p:txBody>
      </p:sp>
    </p:spTree>
    <p:extLst>
      <p:ext uri="{BB962C8B-B14F-4D97-AF65-F5344CB8AC3E}">
        <p14:creationId xmlns:p14="http://schemas.microsoft.com/office/powerpoint/2010/main" val="21997234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algn="just"/>
                <a:r>
                  <a:rPr lang="en-US" dirty="0">
                    <a:latin typeface="Aharoni" pitchFamily="2" charset="-79"/>
                    <a:cs typeface="Aharoni" pitchFamily="2" charset="-79"/>
                  </a:rPr>
                  <a:t>We have introduce threshold condition for trading in order to maximize the P/L of the validations sets.</a:t>
                </a:r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  <a:cs typeface="Aharoni" pitchFamily="2" charset="-79"/>
                        </a:rPr>
                        <m:t>𝑖𝑓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Aharoni" pitchFamily="2" charset="-79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haroni" pitchFamily="2" charset="-79"/>
                                </a:rPr>
                              </m:ctrlPr>
                            </m:eqArrPr>
                            <m:e>
                              <m:eqArr>
                                <m:eqArr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Aharoni" pitchFamily="2" charset="-79"/>
                                    </a:rPr>
                                  </m:ctrlPr>
                                </m:eqArr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Aharoni" pitchFamily="2" charset="-79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Aharoni" pitchFamily="2" charset="-79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  <a:cs typeface="Aharoni" pitchFamily="2" charset="-79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/>
                                              <a:cs typeface="Aharoni" pitchFamily="2" charset="-79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acc>
                                  <m:r>
                                    <a:rPr lang="en-US" i="1">
                                      <a:latin typeface="Cambria Math"/>
                                      <a:cs typeface="Aharoni" pitchFamily="2" charset="-79"/>
                                    </a:rPr>
                                    <m:t>&gt;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Aharoni" pitchFamily="2" charset="-79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/>
                                          <a:cs typeface="Aharoni" pitchFamily="2" charset="-79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/>
                                          <a:cs typeface="Aharoni" pitchFamily="2" charset="-79"/>
                                        </a:rPr>
                                        <m:t>𝑖</m:t>
                                      </m:r>
                                      <m:r>
                                        <a:rPr lang="en-US" i="1">
                                          <a:latin typeface="Cambria Math"/>
                                          <a:cs typeface="Aharoni" pitchFamily="2" charset="-79"/>
                                        </a:rPr>
                                        <m:t>−1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Aharoni" pitchFamily="2" charset="-79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/>
                                          <a:cs typeface="Aharoni" pitchFamily="2" charset="-79"/>
                                        </a:rPr>
                                        <m:t>1+</m:t>
                                      </m:r>
                                      <m:r>
                                        <a:rPr lang="en-US" i="1">
                                          <a:latin typeface="Cambria Math"/>
                                          <a:cs typeface="Aharoni" pitchFamily="2" charset="-79"/>
                                        </a:rPr>
                                        <m:t>𝑇h𝑟𝑒𝑠h𝑜𝑙𝑑</m:t>
                                      </m:r>
                                    </m:e>
                                  </m:d>
                                  <m:r>
                                    <a:rPr lang="en-US" b="0" i="1" smtClean="0">
                                      <a:latin typeface="Cambria Math"/>
                                      <a:cs typeface="Aharoni" pitchFamily="2" charset="-79"/>
                                    </a:rPr>
                                    <m:t>    </m:t>
                                  </m:r>
                                  <m:r>
                                    <a:rPr lang="en-US" b="0" i="1" smtClean="0">
                                      <a:latin typeface="Cambria Math"/>
                                      <a:cs typeface="Aharoni" pitchFamily="2" charset="-79"/>
                                    </a:rPr>
                                    <m:t>𝐵𝑢𝑦</m:t>
                                  </m:r>
                                </m:e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Aharoni" pitchFamily="2" charset="-79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Aharoni" pitchFamily="2" charset="-79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  <a:cs typeface="Aharoni" pitchFamily="2" charset="-79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/>
                                              <a:cs typeface="Aharoni" pitchFamily="2" charset="-79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acc>
                                  <m:r>
                                    <a:rPr lang="en-US" b="0" i="1" smtClean="0">
                                      <a:latin typeface="Cambria Math"/>
                                      <a:cs typeface="Aharoni" pitchFamily="2" charset="-79"/>
                                    </a:rPr>
                                    <m:t>&lt;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Aharoni" pitchFamily="2" charset="-79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/>
                                          <a:cs typeface="Aharoni" pitchFamily="2" charset="-79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/>
                                          <a:cs typeface="Aharoni" pitchFamily="2" charset="-79"/>
                                        </a:rPr>
                                        <m:t>𝑖</m:t>
                                      </m:r>
                                      <m:r>
                                        <a:rPr lang="en-US" i="1">
                                          <a:latin typeface="Cambria Math"/>
                                          <a:cs typeface="Aharoni" pitchFamily="2" charset="-79"/>
                                        </a:rPr>
                                        <m:t>−1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Aharoni" pitchFamily="2" charset="-79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/>
                                          <a:cs typeface="Aharoni" pitchFamily="2" charset="-79"/>
                                        </a:rPr>
                                        <m:t>1+</m:t>
                                      </m:r>
                                      <m:r>
                                        <a:rPr lang="en-US" i="1">
                                          <a:latin typeface="Cambria Math"/>
                                          <a:cs typeface="Aharoni" pitchFamily="2" charset="-79"/>
                                        </a:rPr>
                                        <m:t>𝑇h𝑟𝑒𝑠h𝑜𝑙𝑑</m:t>
                                      </m:r>
                                    </m:e>
                                  </m:d>
                                  <m:r>
                                    <a:rPr lang="en-US" b="0" i="1" smtClean="0">
                                      <a:latin typeface="Cambria Math"/>
                                      <a:cs typeface="Aharoni" pitchFamily="2" charset="-79"/>
                                    </a:rPr>
                                    <m:t>   </m:t>
                                  </m:r>
                                  <m:r>
                                    <a:rPr lang="en-US" b="0" i="1" smtClean="0">
                                      <a:latin typeface="Cambria Math"/>
                                      <a:cs typeface="Aharoni" pitchFamily="2" charset="-79"/>
                                    </a:rPr>
                                    <m:t>𝑆𝑒𝑙𝑙</m:t>
                                  </m:r>
                                </m:e>
                              </m:eqArr>
                            </m:e>
                            <m:e>
                              <m:r>
                                <a:rPr lang="en-US" b="0" i="1" smtClean="0">
                                  <a:latin typeface="Cambria Math"/>
                                  <a:cs typeface="Aharoni" pitchFamily="2" charset="-79"/>
                                </a:rPr>
                                <m:t>𝐻𝑜𝑙𝑑</m:t>
                              </m:r>
                              <m:r>
                                <a:rPr lang="en-US" b="0" i="1" smtClean="0">
                                  <a:latin typeface="Cambria Math"/>
                                  <a:cs typeface="Aharoni" pitchFamily="2" charset="-79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/>
                                  <a:cs typeface="Aharoni" pitchFamily="2" charset="-79"/>
                                </a:rPr>
                                <m:t>𝑂𝑡h𝑒𝑟𝑤𝑖𝑠𝑒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GB" dirty="0">
                  <a:latin typeface="Aharoni" pitchFamily="2" charset="-79"/>
                  <a:cs typeface="Aharoni" pitchFamily="2" charset="-79"/>
                </a:endParaRPr>
              </a:p>
              <a:p>
                <a:pPr marL="0" indent="0" algn="just">
                  <a:buNone/>
                </a:pPr>
                <a:endParaRPr lang="en-US" dirty="0">
                  <a:latin typeface="Aharoni" pitchFamily="2" charset="-79"/>
                  <a:cs typeface="Aharoni" pitchFamily="2" charset="-79"/>
                </a:endParaRPr>
              </a:p>
              <a:p>
                <a:pPr marL="0" indent="0" algn="just">
                  <a:buNone/>
                </a:pPr>
                <a:endParaRPr lang="en-GB" dirty="0">
                  <a:latin typeface="Aharoni" pitchFamily="2" charset="-79"/>
                  <a:cs typeface="Aharoni" pitchFamily="2" charset="-79"/>
                </a:endParaRPr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772" t="-964" r="-112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Algerian" pitchFamily="82" charset="0"/>
              </a:rPr>
              <a:t>Validation:</a:t>
            </a:r>
            <a:r>
              <a:rPr lang="en-US" dirty="0">
                <a:solidFill>
                  <a:srgbClr val="FF0000"/>
                </a:solidFill>
                <a:latin typeface="Algerian" pitchFamily="82" charset="0"/>
              </a:rPr>
              <a:t> </a:t>
            </a:r>
            <a:br>
              <a:rPr lang="en-US" dirty="0">
                <a:solidFill>
                  <a:srgbClr val="FF0000"/>
                </a:solidFill>
                <a:latin typeface="Algerian" pitchFamily="82" charset="0"/>
              </a:rPr>
            </a:br>
            <a:r>
              <a:rPr lang="en-US" sz="2800" dirty="0">
                <a:solidFill>
                  <a:srgbClr val="FF0000"/>
                </a:solidFill>
                <a:latin typeface="Algerian" pitchFamily="82" charset="0"/>
              </a:rPr>
              <a:t>Validate the models</a:t>
            </a:r>
            <a:endParaRPr lang="en-GB" sz="2800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4456366"/>
              </p:ext>
            </p:extLst>
          </p:nvPr>
        </p:nvGraphicFramePr>
        <p:xfrm>
          <a:off x="1907704" y="3284984"/>
          <a:ext cx="6096000" cy="74168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Model 1</a:t>
                      </a:r>
                      <a:r>
                        <a:rPr lang="en-US" baseline="0" dirty="0"/>
                        <a:t> 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Model 2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Model 3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Model 4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Model 5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Model 6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0.207%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0.2%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0.203%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0.023%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0.025%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0.022%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38606048"/>
              </p:ext>
            </p:extLst>
          </p:nvPr>
        </p:nvGraphicFramePr>
        <p:xfrm>
          <a:off x="1331640" y="4293096"/>
          <a:ext cx="7200800" cy="22322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3106862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74818379"/>
              </p:ext>
            </p:extLst>
          </p:nvPr>
        </p:nvGraphicFramePr>
        <p:xfrm>
          <a:off x="755577" y="1340768"/>
          <a:ext cx="5362576" cy="3238500"/>
        </p:xfrm>
        <a:graphic>
          <a:graphicData uri="http://schemas.openxmlformats.org/drawingml/2006/table">
            <a:tbl>
              <a:tblPr>
                <a:tableStyleId>{D7AC3CCA-C797-4891-BE02-D94E43425B78}</a:tableStyleId>
              </a:tblPr>
              <a:tblGrid>
                <a:gridCol w="1311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16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16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556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556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556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4768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3341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Model 1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Model 2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Model 3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Model 4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Model 5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Model 6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SUM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SSE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0.0771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0.0759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0.07573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0.0761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0.07621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0.0760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0.457266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% Right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0.16331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0.16923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0.16804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0.16213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0.1633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0.1739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1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P/L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40.22%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40.64%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67.54%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82.54%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59.53%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68.24%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3.587139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SSE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16.87%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16.61%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16.56%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16.65%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16.67%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16.63%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% Right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35.72%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37.01%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36.75%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35.46%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35.72%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38.04%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P/L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87.96%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88.88%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147.7%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180.5%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130.1%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149.2%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SUM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140.55%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142.50%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201.0%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232.6%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182.5%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203.9%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1103.1%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Normalized Value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12.7%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12.9%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18.2%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21.1%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16.5%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18.5%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100.0%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SSE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1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5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6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3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2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4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21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% Right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2.5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5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4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1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2.5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6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21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P/L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1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2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4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6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3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5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21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SSE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4.76%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23.81%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28.57%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14.29%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9.52%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19.05%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% Right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11.90%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23.81%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19.05%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4.76%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11.90%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28.57%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P/L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4.76%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9.52%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19.05%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28.57%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14.29%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23.81%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SUM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21.43%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57.14%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66.67%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47.62%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35.71%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71.43%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300.00%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Normalized Ranking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7.14%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19.05%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22.22%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15.87%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11.90%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23.81%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100.0%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Algerian" pitchFamily="82" charset="0"/>
              </a:rPr>
              <a:t>Validation:</a:t>
            </a:r>
            <a:br>
              <a:rPr lang="en-US" dirty="0">
                <a:latin typeface="Algerian" pitchFamily="82" charset="0"/>
              </a:rPr>
            </a:br>
            <a:r>
              <a:rPr lang="en-US" sz="3100" dirty="0">
                <a:solidFill>
                  <a:srgbClr val="FF0000"/>
                </a:solidFill>
                <a:latin typeface="Algerian" pitchFamily="82" charset="0"/>
              </a:rPr>
              <a:t>Scoring</a:t>
            </a:r>
            <a:endParaRPr lang="en-GB" sz="3100" dirty="0">
              <a:solidFill>
                <a:srgbClr val="FF0000"/>
              </a:solidFill>
              <a:latin typeface="Algerian" pitchFamily="8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444208" y="1623283"/>
            <a:ext cx="1944216" cy="27699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Obtained Results</a:t>
            </a:r>
            <a:endParaRPr lang="en-GB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6372200" y="2230404"/>
                <a:ext cx="2592288" cy="475323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/>
                        </a:rPr>
                        <m:t>𝑥</m:t>
                      </m:r>
                      <m:r>
                        <a:rPr lang="en-US" sz="12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i="1">
                              <a:latin typeface="Cambria Math"/>
                            </a:rPr>
                            <m:t>𝑂𝑏𝑡𝑎𝑖𝑛𝑒𝑑</m:t>
                          </m:r>
                          <m:r>
                            <a:rPr lang="en-US" sz="1200" i="1">
                              <a:latin typeface="Cambria Math"/>
                            </a:rPr>
                            <m:t> </m:t>
                          </m:r>
                          <m:r>
                            <a:rPr lang="en-US" sz="1200" i="1">
                              <a:latin typeface="Cambria Math"/>
                            </a:rPr>
                            <m:t>𝑅𝑒𝑠𝑢𝑙𝑡𝑠</m:t>
                          </m:r>
                          <m:r>
                            <m:rPr>
                              <m:nor/>
                            </m:rPr>
                            <a:rPr lang="en-GB" sz="1200" dirty="0"/>
                            <m:t> </m:t>
                          </m:r>
                        </m:num>
                        <m:den>
                          <m:r>
                            <a:rPr lang="en-US" sz="1200" b="0" i="1" smtClean="0">
                              <a:latin typeface="Cambria Math"/>
                            </a:rPr>
                            <m:t>𝑆𝑢𝑚</m:t>
                          </m:r>
                          <m:r>
                            <a:rPr lang="en-US" sz="1200" b="0" i="1" smtClean="0">
                              <a:latin typeface="Cambria Math"/>
                            </a:rPr>
                            <m:t> </m:t>
                          </m:r>
                          <m:r>
                            <a:rPr lang="en-US" sz="1200" b="0" i="1" smtClean="0">
                              <a:latin typeface="Cambria Math"/>
                            </a:rPr>
                            <m:t>𝑜𝑓</m:t>
                          </m:r>
                          <m:r>
                            <a:rPr lang="en-US" sz="1200" b="0" i="1" smtClean="0">
                              <a:latin typeface="Cambria Math"/>
                            </a:rPr>
                            <m:t> </m:t>
                          </m:r>
                          <m:r>
                            <a:rPr lang="en-US" sz="1200" b="0" i="1" smtClean="0">
                              <a:latin typeface="Cambria Math"/>
                            </a:rPr>
                            <m:t>𝑂𝑏𝑡𝑎𝑖𝑛𝑒𝑑</m:t>
                          </m:r>
                          <m:r>
                            <a:rPr lang="en-US" sz="1200" b="0" i="1" smtClean="0">
                              <a:latin typeface="Cambria Math"/>
                            </a:rPr>
                            <m:t> </m:t>
                          </m:r>
                          <m:r>
                            <a:rPr lang="en-US" sz="1200" b="0" i="1" smtClean="0">
                              <a:latin typeface="Cambria Math"/>
                            </a:rPr>
                            <m:t>𝑅𝑒𝑠𝑢𝑙𝑡𝑠</m:t>
                          </m:r>
                        </m:den>
                      </m:f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2200" y="2230404"/>
                <a:ext cx="2592288" cy="475323"/>
              </a:xfrm>
              <a:prstGeom prst="rect">
                <a:avLst/>
              </a:prstGeom>
              <a:blipFill rotWithShape="1">
                <a:blip r:embed="rId2"/>
                <a:stretch>
                  <a:fillRect b="-384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6468928" y="2852935"/>
                <a:ext cx="2448272" cy="360227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/>
                      </a:rPr>
                      <m:t>𝑁𝑜𝑟𝑚𝑎𝑙𝑖𝑧𝑒𝑑</m:t>
                    </m:r>
                    <m:r>
                      <a:rPr lang="en-US" sz="1200" b="0" i="1" smtClean="0">
                        <a:latin typeface="Cambria Math"/>
                      </a:rPr>
                      <m:t> </m:t>
                    </m:r>
                    <m:r>
                      <a:rPr lang="en-US" sz="1200" b="0" i="1" smtClean="0">
                        <a:latin typeface="Cambria Math"/>
                      </a:rPr>
                      <m:t>𝑉𝑎𝑙𝑢𝑒</m:t>
                    </m:r>
                    <m:r>
                      <a:rPr lang="en-US" sz="1200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b="0" i="1" smtClean="0">
                            <a:latin typeface="Cambria Math"/>
                          </a:rPr>
                          <m:t>𝑥</m:t>
                        </m:r>
                      </m:num>
                      <m:den>
                        <m:r>
                          <a:rPr lang="en-US" sz="1200" b="0" i="1" smtClean="0">
                            <a:latin typeface="Cambria Math"/>
                          </a:rPr>
                          <m:t>𝑆𝑢𝑚</m:t>
                        </m:r>
                        <m:r>
                          <a:rPr lang="en-US" sz="1200" b="0" i="1" smtClean="0">
                            <a:latin typeface="Cambria Math"/>
                          </a:rPr>
                          <m:t> </m:t>
                        </m:r>
                        <m:r>
                          <a:rPr lang="en-US" sz="1200" b="0" i="1" smtClean="0">
                            <a:latin typeface="Cambria Math"/>
                          </a:rPr>
                          <m:t>𝑜𝑓</m:t>
                        </m:r>
                        <m:r>
                          <a:rPr lang="en-US" sz="1200" b="0" i="1" smtClean="0">
                            <a:latin typeface="Cambria Math"/>
                          </a:rPr>
                          <m:t> </m:t>
                        </m:r>
                        <m:r>
                          <a:rPr lang="en-US" sz="1200" b="0" i="1" smtClean="0">
                            <a:latin typeface="Cambria Math"/>
                          </a:rPr>
                          <m:t>𝑥</m:t>
                        </m:r>
                      </m:den>
                    </m:f>
                  </m:oMath>
                </a14:m>
                <a:r>
                  <a:rPr lang="en-US" sz="1200" dirty="0"/>
                  <a:t> </a:t>
                </a:r>
                <a:endParaRPr lang="en-GB" sz="12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8928" y="2852935"/>
                <a:ext cx="2448272" cy="360227"/>
              </a:xfrm>
              <a:prstGeom prst="rect">
                <a:avLst/>
              </a:prstGeom>
              <a:blipFill rotWithShape="1">
                <a:blip r:embed="rId3"/>
                <a:stretch>
                  <a:fillRect b="-169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/>
          <p:cNvSpPr txBox="1"/>
          <p:nvPr/>
        </p:nvSpPr>
        <p:spPr>
          <a:xfrm>
            <a:off x="1043608" y="4797152"/>
            <a:ext cx="645773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Final Score = Normalized Value * Normalized Ranking</a:t>
            </a:r>
            <a:endParaRPr lang="en-GB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3863886"/>
              </p:ext>
            </p:extLst>
          </p:nvPr>
        </p:nvGraphicFramePr>
        <p:xfrm>
          <a:off x="1078320" y="5445224"/>
          <a:ext cx="6096000" cy="74168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u="none" strike="noStrike" dirty="0">
                          <a:effectLst/>
                        </a:rPr>
                        <a:t>Model 1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u="none" strike="noStrike" dirty="0">
                          <a:effectLst/>
                        </a:rPr>
                        <a:t>Model 2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u="none" strike="noStrike" dirty="0">
                          <a:effectLst/>
                        </a:rPr>
                        <a:t>Model 3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u="none" strike="noStrike" dirty="0">
                          <a:effectLst/>
                        </a:rPr>
                        <a:t>Model 4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u="none" strike="noStrike" dirty="0">
                          <a:effectLst/>
                        </a:rPr>
                        <a:t>Model 5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u="none" strike="noStrike" dirty="0">
                          <a:effectLst/>
                        </a:rPr>
                        <a:t>Model 6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1.04%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2.80%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3.89%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3.01%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1.97%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4.23%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6435312" y="3365562"/>
                <a:ext cx="2448272" cy="461665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/>
                      </a:rPr>
                      <m:t> </m:t>
                    </m:r>
                  </m:oMath>
                </a14:m>
                <a:r>
                  <a:rPr lang="en-US" sz="1200" dirty="0"/>
                  <a:t> Best Results get ranked 6</a:t>
                </a:r>
              </a:p>
              <a:p>
                <a:pPr algn="ctr"/>
                <a:r>
                  <a:rPr lang="en-US" sz="1200" dirty="0"/>
                  <a:t>Worst Results get ranked 1</a:t>
                </a:r>
                <a:endParaRPr lang="en-GB" sz="12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5312" y="3365562"/>
                <a:ext cx="2448272" cy="461665"/>
              </a:xfrm>
              <a:prstGeom prst="rect">
                <a:avLst/>
              </a:prstGeom>
              <a:blipFill rotWithShape="1">
                <a:blip r:embed="rId4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6372200" y="3933056"/>
                <a:ext cx="2592288" cy="381836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0" dirty="0"/>
                  <a:t>y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i="1">
                            <a:latin typeface="Cambria Math"/>
                          </a:rPr>
                          <m:t>𝑂𝑏𝑡𝑎𝑖𝑛𝑒𝑑</m:t>
                        </m:r>
                        <m:r>
                          <a:rPr lang="en-US" sz="1200" i="1">
                            <a:latin typeface="Cambria Math"/>
                          </a:rPr>
                          <m:t> </m:t>
                        </m:r>
                        <m:r>
                          <a:rPr lang="en-US" sz="1200" b="0" i="1" smtClean="0">
                            <a:latin typeface="Cambria Math"/>
                          </a:rPr>
                          <m:t>𝑅𝑎𝑛𝑘𝑖𝑛𝑔</m:t>
                        </m:r>
                      </m:num>
                      <m:den>
                        <m:r>
                          <a:rPr lang="en-US" sz="1200" b="0" i="1" smtClean="0">
                            <a:latin typeface="Cambria Math"/>
                          </a:rPr>
                          <m:t>𝑆𝑢𝑚</m:t>
                        </m:r>
                        <m:r>
                          <a:rPr lang="en-US" sz="1200" b="0" i="1" smtClean="0">
                            <a:latin typeface="Cambria Math"/>
                          </a:rPr>
                          <m:t> </m:t>
                        </m:r>
                        <m:r>
                          <a:rPr lang="en-US" sz="1200" b="0" i="1" smtClean="0">
                            <a:latin typeface="Cambria Math"/>
                          </a:rPr>
                          <m:t>𝑜𝑓</m:t>
                        </m:r>
                        <m:r>
                          <a:rPr lang="en-US" sz="1200" b="0" i="1" smtClean="0">
                            <a:latin typeface="Cambria Math"/>
                          </a:rPr>
                          <m:t> </m:t>
                        </m:r>
                        <m:r>
                          <a:rPr lang="en-US" sz="1200" b="0" i="1" smtClean="0">
                            <a:latin typeface="Cambria Math"/>
                          </a:rPr>
                          <m:t>𝑂𝑏𝑡𝑎𝑖𝑛𝑒𝑑</m:t>
                        </m:r>
                        <m:r>
                          <a:rPr lang="en-US" sz="1200" b="0" i="1" smtClean="0">
                            <a:latin typeface="Cambria Math"/>
                          </a:rPr>
                          <m:t> </m:t>
                        </m:r>
                        <m:r>
                          <a:rPr lang="en-US" sz="1200" b="0" i="1" smtClean="0">
                            <a:latin typeface="Cambria Math"/>
                          </a:rPr>
                          <m:t>𝑅𝑎𝑛𝑘𝑖𝑛𝑔</m:t>
                        </m:r>
                      </m:den>
                    </m:f>
                  </m:oMath>
                </a14:m>
                <a:endParaRPr lang="en-GB" sz="120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2200" y="3933056"/>
                <a:ext cx="2592288" cy="381836"/>
              </a:xfrm>
              <a:prstGeom prst="rect">
                <a:avLst/>
              </a:prstGeom>
              <a:blipFill rotWithShape="1">
                <a:blip r:embed="rId5"/>
                <a:stretch>
                  <a:fillRect b="-158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6372200" y="4424740"/>
                <a:ext cx="2448272" cy="360227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/>
                      </a:rPr>
                      <m:t>𝑁𝑜𝑟𝑚𝑎𝑙𝑖𝑧𝑒𝑑</m:t>
                    </m:r>
                    <m:r>
                      <a:rPr lang="en-US" sz="1200" b="0" i="1" smtClean="0">
                        <a:latin typeface="Cambria Math"/>
                      </a:rPr>
                      <m:t> </m:t>
                    </m:r>
                    <m:r>
                      <a:rPr lang="en-US" sz="1200" b="0" i="1" smtClean="0">
                        <a:latin typeface="Cambria Math"/>
                      </a:rPr>
                      <m:t>𝑉𝑎𝑙𝑢𝑒</m:t>
                    </m:r>
                    <m:r>
                      <a:rPr lang="en-US" sz="1200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b="0" i="1" smtClean="0">
                            <a:latin typeface="Cambria Math"/>
                          </a:rPr>
                          <m:t>𝑦</m:t>
                        </m:r>
                      </m:num>
                      <m:den>
                        <m:r>
                          <a:rPr lang="en-US" sz="1200" b="0" i="1" smtClean="0">
                            <a:latin typeface="Cambria Math"/>
                          </a:rPr>
                          <m:t>𝑆𝑢𝑚</m:t>
                        </m:r>
                        <m:r>
                          <a:rPr lang="en-US" sz="1200" b="0" i="1" smtClean="0">
                            <a:latin typeface="Cambria Math"/>
                          </a:rPr>
                          <m:t> </m:t>
                        </m:r>
                        <m:r>
                          <a:rPr lang="en-US" sz="1200" b="0" i="1" smtClean="0">
                            <a:latin typeface="Cambria Math"/>
                          </a:rPr>
                          <m:t>𝑜𝑓</m:t>
                        </m:r>
                        <m:r>
                          <a:rPr lang="en-US" sz="1200" b="0" i="1" smtClean="0">
                            <a:latin typeface="Cambria Math"/>
                          </a:rPr>
                          <m:t> </m:t>
                        </m:r>
                        <m:r>
                          <a:rPr lang="en-US" sz="1200" b="0" i="1" smtClean="0">
                            <a:latin typeface="Cambria Math"/>
                          </a:rPr>
                          <m:t>𝑦</m:t>
                        </m:r>
                      </m:den>
                    </m:f>
                  </m:oMath>
                </a14:m>
                <a:r>
                  <a:rPr lang="en-US" sz="1200" dirty="0"/>
                  <a:t> </a:t>
                </a:r>
                <a:endParaRPr lang="en-GB" sz="1200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2200" y="4424740"/>
                <a:ext cx="2448272" cy="360227"/>
              </a:xfrm>
              <a:prstGeom prst="rect">
                <a:avLst/>
              </a:prstGeom>
              <a:blipFill rotWithShape="1">
                <a:blip r:embed="rId6"/>
                <a:stretch>
                  <a:fillRect b="-169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327617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lgerian" pitchFamily="82" charset="0"/>
              </a:rPr>
              <a:t>Testing</a:t>
            </a:r>
            <a:endParaRPr lang="en-GB" dirty="0"/>
          </a:p>
        </p:txBody>
      </p:sp>
      <p:graphicFrame>
        <p:nvGraphicFramePr>
          <p:cNvPr id="7" name="Char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53104486"/>
              </p:ext>
            </p:extLst>
          </p:nvPr>
        </p:nvGraphicFramePr>
        <p:xfrm>
          <a:off x="4572000" y="980728"/>
          <a:ext cx="4427984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8" name="Chart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76013270"/>
              </p:ext>
            </p:extLst>
          </p:nvPr>
        </p:nvGraphicFramePr>
        <p:xfrm>
          <a:off x="107504" y="980728"/>
          <a:ext cx="4355976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0" name="Chart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90393614"/>
              </p:ext>
            </p:extLst>
          </p:nvPr>
        </p:nvGraphicFramePr>
        <p:xfrm>
          <a:off x="755576" y="3933056"/>
          <a:ext cx="7920880" cy="26677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22079602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lgerian" pitchFamily="82" charset="0"/>
              </a:rPr>
              <a:t>Testing</a:t>
            </a:r>
            <a:endParaRPr lang="en-GB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228600" y="1293813"/>
          <a:ext cx="8686800" cy="44211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2828158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lgerian" pitchFamily="82" charset="0"/>
              </a:rPr>
              <a:t>Conclusion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28600" y="1293854"/>
            <a:ext cx="8686799" cy="5231490"/>
          </a:xfrm>
        </p:spPr>
        <p:txBody>
          <a:bodyPr>
            <a:normAutofit lnSpcReduction="10000"/>
          </a:bodyPr>
          <a:lstStyle/>
          <a:p>
            <a:pPr algn="just"/>
            <a:r>
              <a:rPr lang="en-US" dirty="0">
                <a:latin typeface="Aharoni" pitchFamily="2" charset="-79"/>
                <a:cs typeface="Aharoni" pitchFamily="2" charset="-79"/>
              </a:rPr>
              <a:t>Neural Network performs a good prediction by minimizing the SSE. </a:t>
            </a:r>
          </a:p>
          <a:p>
            <a:pPr algn="just"/>
            <a:r>
              <a:rPr lang="en-US" dirty="0">
                <a:latin typeface="Aharoni" pitchFamily="2" charset="-79"/>
                <a:cs typeface="Aharoni" pitchFamily="2" charset="-79"/>
              </a:rPr>
              <a:t>However, the problem that we face is the prediction of movement directions.</a:t>
            </a:r>
          </a:p>
          <a:p>
            <a:pPr algn="just"/>
            <a:r>
              <a:rPr lang="en-US" dirty="0">
                <a:latin typeface="Aharoni" pitchFamily="2" charset="-79"/>
                <a:cs typeface="Aharoni" pitchFamily="2" charset="-79"/>
              </a:rPr>
              <a:t>The addition of </a:t>
            </a:r>
            <a:r>
              <a:rPr lang="en-US">
                <a:latin typeface="Aharoni" pitchFamily="2" charset="-79"/>
                <a:cs typeface="Aharoni" pitchFamily="2" charset="-79"/>
              </a:rPr>
              <a:t>technical indicators </a:t>
            </a:r>
            <a:r>
              <a:rPr lang="en-US" dirty="0">
                <a:latin typeface="Aharoni" pitchFamily="2" charset="-79"/>
                <a:cs typeface="Aharoni" pitchFamily="2" charset="-79"/>
              </a:rPr>
              <a:t>(RSI,PROC, and VROC) have improved the prediction accuracy a little. Examining more indicators is recommended.</a:t>
            </a:r>
          </a:p>
          <a:p>
            <a:pPr algn="just"/>
            <a:r>
              <a:rPr lang="en-US" dirty="0">
                <a:latin typeface="Aharoni" pitchFamily="2" charset="-79"/>
                <a:cs typeface="Aharoni" pitchFamily="2" charset="-79"/>
              </a:rPr>
              <a:t>Introducing the threshold strategy did not improve the P/L</a:t>
            </a:r>
          </a:p>
          <a:p>
            <a:pPr algn="just"/>
            <a:r>
              <a:rPr lang="en-US" dirty="0">
                <a:latin typeface="Aharoni" pitchFamily="2" charset="-79"/>
                <a:cs typeface="Aharoni" pitchFamily="2" charset="-79"/>
              </a:rPr>
              <a:t>The P/L does not meet the required level, comparing with buy at 524.84 and sell at 683.67, the profit is less by 22%.</a:t>
            </a:r>
          </a:p>
          <a:p>
            <a:pPr algn="just"/>
            <a:r>
              <a:rPr lang="en-US" dirty="0">
                <a:latin typeface="Aharoni" pitchFamily="2" charset="-79"/>
                <a:cs typeface="Aharoni" pitchFamily="2" charset="-79"/>
              </a:rPr>
              <a:t>Rattle is a good software for the implementation of data mining techniques.  </a:t>
            </a:r>
            <a:endParaRPr lang="en-GB" dirty="0">
              <a:latin typeface="Aharoni" pitchFamily="2" charset="-79"/>
              <a:cs typeface="Aharoni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4557924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9512" y="1844824"/>
            <a:ext cx="8686800" cy="1475293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latin typeface="Algerian" pitchFamily="82" charset="0"/>
              </a:rPr>
              <a:t>Thank you for your patient If you have any question please do not hesitate   </a:t>
            </a:r>
          </a:p>
        </p:txBody>
      </p:sp>
    </p:spTree>
    <p:extLst>
      <p:ext uri="{BB962C8B-B14F-4D97-AF65-F5344CB8AC3E}">
        <p14:creationId xmlns:p14="http://schemas.microsoft.com/office/powerpoint/2010/main" val="13751739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51520" y="908720"/>
            <a:ext cx="8686799" cy="5231490"/>
          </a:xfrm>
        </p:spPr>
        <p:txBody>
          <a:bodyPr/>
          <a:lstStyle/>
          <a:p>
            <a:r>
              <a:rPr lang="en-GB" dirty="0">
                <a:latin typeface="Aharoni" pitchFamily="2" charset="-79"/>
                <a:cs typeface="Aharoni" pitchFamily="2" charset="-79"/>
              </a:rPr>
              <a:t>Any Investment has to go through two main steps</a:t>
            </a:r>
            <a:endParaRPr lang="en-US" dirty="0">
              <a:latin typeface="Lucida Bright" pitchFamily="18" charset="0"/>
              <a:cs typeface="Aharoni" pitchFamily="2" charset="-79"/>
            </a:endParaRPr>
          </a:p>
          <a:p>
            <a:pPr marL="743839" lvl="1" indent="-342900">
              <a:buFont typeface="+mj-lt"/>
              <a:buAutoNum type="arabicPeriod"/>
            </a:pPr>
            <a:r>
              <a:rPr lang="en-GB" sz="1600" dirty="0">
                <a:latin typeface="Lucida Bright" pitchFamily="18" charset="0"/>
                <a:cs typeface="Aharoni" pitchFamily="2" charset="-79"/>
              </a:rPr>
              <a:t>First step begins with observation, predicting, and analysing securities and ends by making certain believe about future performance of these securities.</a:t>
            </a:r>
          </a:p>
          <a:p>
            <a:pPr marL="743839" lvl="1" indent="-342900">
              <a:buFont typeface="+mj-lt"/>
              <a:buAutoNum type="arabicPeriod"/>
            </a:pPr>
            <a:r>
              <a:rPr lang="en-GB" sz="1600" dirty="0">
                <a:latin typeface="Lucida Bright" pitchFamily="18" charset="0"/>
                <a:cs typeface="Aharoni" pitchFamily="2" charset="-79"/>
              </a:rPr>
              <a:t>The second step starts with creation of trust about the future performance and ends with an allocation of a portfolio. </a:t>
            </a:r>
            <a:endParaRPr lang="en-GB" sz="1300" dirty="0">
              <a:latin typeface="Lucida Bright" pitchFamily="18" charset="0"/>
              <a:cs typeface="Aharoni" pitchFamily="2" charset="-79"/>
            </a:endParaRPr>
          </a:p>
          <a:p>
            <a:pPr marL="342900" indent="-342900" algn="just">
              <a:buFont typeface="Arial" pitchFamily="34" charset="0"/>
              <a:buChar char="•"/>
            </a:pPr>
            <a:r>
              <a:rPr lang="en-US" sz="2700" dirty="0">
                <a:latin typeface="Aharoni" pitchFamily="2" charset="-79"/>
                <a:cs typeface="Aharoni" pitchFamily="2" charset="-79"/>
              </a:rPr>
              <a:t>We are concern in this project with the first step.</a:t>
            </a:r>
          </a:p>
          <a:p>
            <a:pPr marL="342900" indent="-342900" algn="just">
              <a:buFont typeface="Arial" pitchFamily="34" charset="0"/>
              <a:buChar char="•"/>
            </a:pPr>
            <a:r>
              <a:rPr lang="en-US" sz="2700" dirty="0">
                <a:latin typeface="Aharoni" pitchFamily="2" charset="-79"/>
                <a:ea typeface="+mn-ea"/>
                <a:cs typeface="Aharoni" pitchFamily="2" charset="-79"/>
              </a:rPr>
              <a:t>The problems with the prediction are:</a:t>
            </a:r>
          </a:p>
          <a:p>
            <a:pPr marL="743839" lvl="1" indent="-342900" algn="just">
              <a:buFont typeface="+mj-lt"/>
              <a:buAutoNum type="arabicPeriod"/>
            </a:pPr>
            <a:r>
              <a:rPr lang="en-US" sz="1600" dirty="0">
                <a:latin typeface="Lucida Bright" pitchFamily="18" charset="0"/>
                <a:cs typeface="Aharoni" pitchFamily="2" charset="-79"/>
              </a:rPr>
              <a:t>The conflict between </a:t>
            </a:r>
            <a:r>
              <a:rPr lang="en-GB" sz="1600" dirty="0">
                <a:cs typeface="Aharoni" pitchFamily="2" charset="-79"/>
              </a:rPr>
              <a:t>B</a:t>
            </a:r>
            <a:r>
              <a:rPr lang="en-GB" sz="1600" dirty="0"/>
              <a:t>ehavioural Finance </a:t>
            </a:r>
            <a:r>
              <a:rPr lang="en-GB" sz="1600" dirty="0">
                <a:latin typeface="Lucida Bright" pitchFamily="18" charset="0"/>
                <a:cs typeface="Aharoni" pitchFamily="2" charset="-79"/>
              </a:rPr>
              <a:t>and</a:t>
            </a:r>
            <a:r>
              <a:rPr lang="en-GB" sz="1600" dirty="0"/>
              <a:t> </a:t>
            </a:r>
            <a:r>
              <a:rPr lang="en-US" sz="1600" dirty="0">
                <a:latin typeface="Lucida Bright" pitchFamily="18" charset="0"/>
                <a:cs typeface="Aharoni" pitchFamily="2" charset="-79"/>
              </a:rPr>
              <a:t>Efficient Market Hypothesis.</a:t>
            </a:r>
          </a:p>
          <a:p>
            <a:pPr marL="743839" lvl="1" indent="-342900" algn="just">
              <a:buFont typeface="+mj-lt"/>
              <a:buAutoNum type="arabicPeriod"/>
            </a:pPr>
            <a:r>
              <a:rPr lang="en-US" sz="1600" dirty="0">
                <a:latin typeface="Lucida Bright" pitchFamily="18" charset="0"/>
                <a:cs typeface="Aharoni" pitchFamily="2" charset="-79"/>
              </a:rPr>
              <a:t>Even if  we have opportunity to predict the market it is very to find it.  </a:t>
            </a:r>
            <a:endParaRPr lang="en-GB" sz="1600" dirty="0">
              <a:latin typeface="Lucida Bright" pitchFamily="18" charset="0"/>
              <a:cs typeface="Aharoni" pitchFamily="2" charset="-79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Algerian" pitchFamily="82" charset="0"/>
              </a:rPr>
              <a:t>Introduction</a:t>
            </a:r>
            <a:br>
              <a:rPr lang="en-US" dirty="0"/>
            </a:br>
            <a:endParaRPr lang="en-GB" dirty="0"/>
          </a:p>
        </p:txBody>
      </p:sp>
      <p:sp>
        <p:nvSpPr>
          <p:cNvPr id="4" name="Oval 3"/>
          <p:cNvSpPr/>
          <p:nvPr/>
        </p:nvSpPr>
        <p:spPr bwMode="auto">
          <a:xfrm>
            <a:off x="971600" y="4293096"/>
            <a:ext cx="7560840" cy="216024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 dirty="0">
                <a:latin typeface="Lucida Bright" pitchFamily="18" charset="0"/>
                <a:cs typeface="Aharoni" pitchFamily="2" charset="-79"/>
              </a:rPr>
              <a:t>EMH:</a:t>
            </a:r>
          </a:p>
          <a:p>
            <a:pPr algn="ctr"/>
            <a:r>
              <a:rPr lang="en-US" sz="1400" dirty="0">
                <a:latin typeface="Lucida Bright" pitchFamily="18" charset="0"/>
                <a:cs typeface="Aharoni" pitchFamily="2" charset="-79"/>
              </a:rPr>
              <a:t> </a:t>
            </a:r>
            <a:r>
              <a:rPr lang="en-US" sz="1400" i="1" dirty="0">
                <a:solidFill>
                  <a:srgbClr val="FF0000"/>
                </a:solidFill>
                <a:latin typeface="Lucida Bright" pitchFamily="18" charset="0"/>
                <a:cs typeface="Aharoni" pitchFamily="2" charset="-79"/>
              </a:rPr>
              <a:t>All the information are reflected in the price and thus we can not predict the future.</a:t>
            </a:r>
            <a:r>
              <a:rPr lang="en-US" sz="1600" i="1" dirty="0">
                <a:solidFill>
                  <a:srgbClr val="FF0000"/>
                </a:solidFill>
                <a:latin typeface="Lucida Bright" pitchFamily="18" charset="0"/>
                <a:cs typeface="Aharoni" pitchFamily="2" charset="-79"/>
              </a:rPr>
              <a:t> </a:t>
            </a:r>
          </a:p>
          <a:p>
            <a:pPr algn="ctr"/>
            <a:r>
              <a:rPr lang="en-US" sz="1600" i="1" dirty="0">
                <a:latin typeface="Lucida Bright" pitchFamily="18" charset="0"/>
                <a:cs typeface="Aharoni" pitchFamily="2" charset="-79"/>
              </a:rPr>
              <a:t>BF:</a:t>
            </a:r>
          </a:p>
          <a:p>
            <a:pPr algn="ctr"/>
            <a:r>
              <a:rPr lang="en-US" sz="1600" i="1" dirty="0">
                <a:latin typeface="Lucida Bright" pitchFamily="18" charset="0"/>
                <a:cs typeface="Aharoni" pitchFamily="2" charset="-79"/>
              </a:rPr>
              <a:t> </a:t>
            </a:r>
            <a:r>
              <a:rPr lang="en-GB" sz="1400" i="1" dirty="0">
                <a:solidFill>
                  <a:srgbClr val="FF0000"/>
                </a:solidFill>
                <a:latin typeface="Lucida Bright" pitchFamily="18" charset="0"/>
                <a:cs typeface="Aharoni" pitchFamily="2" charset="-79"/>
              </a:rPr>
              <a:t>information structure and the characteristics of market participants influence decisions and market outcomes.</a:t>
            </a:r>
            <a:br>
              <a:rPr lang="en-GB" sz="1400" i="1" dirty="0">
                <a:solidFill>
                  <a:srgbClr val="FF0000"/>
                </a:solidFill>
                <a:latin typeface="Lucida Bright" pitchFamily="18" charset="0"/>
                <a:cs typeface="Aharoni" pitchFamily="2" charset="-79"/>
              </a:rPr>
            </a:br>
            <a:br>
              <a:rPr lang="en-GB" sz="1600" dirty="0"/>
            </a:br>
            <a:endParaRPr kumimoji="0" lang="en-GB" sz="1600" b="0" i="1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09055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94567" y="1340768"/>
            <a:ext cx="8686799" cy="1296429"/>
          </a:xfrm>
        </p:spPr>
        <p:txBody>
          <a:bodyPr>
            <a:normAutofit fontScale="85000" lnSpcReduction="20000"/>
          </a:bodyPr>
          <a:lstStyle/>
          <a:p>
            <a:r>
              <a:rPr lang="en-US" dirty="0">
                <a:latin typeface="Aharoni" pitchFamily="2" charset="-79"/>
                <a:cs typeface="Aharoni" pitchFamily="2" charset="-79"/>
              </a:rPr>
              <a:t>The objective of the project is to try to predict the future stock prices of Google Inc. using Neural Network.</a:t>
            </a:r>
          </a:p>
          <a:p>
            <a:r>
              <a:rPr lang="en-US" dirty="0">
                <a:latin typeface="Aharoni" pitchFamily="2" charset="-79"/>
                <a:cs typeface="Aharoni" pitchFamily="2" charset="-79"/>
              </a:rPr>
              <a:t>The project flow chart is as following:</a:t>
            </a:r>
          </a:p>
          <a:p>
            <a:pPr marL="0" indent="0">
              <a:buNone/>
            </a:pPr>
            <a:r>
              <a:rPr lang="en-US" dirty="0">
                <a:latin typeface="Aharoni" pitchFamily="2" charset="-79"/>
                <a:cs typeface="Aharoni" pitchFamily="2" charset="-79"/>
              </a:rPr>
              <a:t> </a:t>
            </a:r>
            <a:endParaRPr lang="en-US" dirty="0">
              <a:latin typeface="Lucida Bright" pitchFamily="18" charset="0"/>
              <a:cs typeface="Aharoni" pitchFamily="2" charset="-79"/>
            </a:endParaRP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lgerian" pitchFamily="82" charset="0"/>
              </a:rPr>
              <a:t>Introduction</a:t>
            </a:r>
            <a:endParaRPr lang="en-GB" dirty="0"/>
          </a:p>
        </p:txBody>
      </p:sp>
      <p:grpSp>
        <p:nvGrpSpPr>
          <p:cNvPr id="4" name="Canvas 2"/>
          <p:cNvGrpSpPr/>
          <p:nvPr/>
        </p:nvGrpSpPr>
        <p:grpSpPr>
          <a:xfrm>
            <a:off x="577527" y="2533850"/>
            <a:ext cx="7920880" cy="4032447"/>
            <a:chOff x="0" y="0"/>
            <a:chExt cx="5486400" cy="1950085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5486400" cy="1950085"/>
            </a:xfrm>
            <a:prstGeom prst="rect">
              <a:avLst/>
            </a:prstGeom>
          </p:spPr>
        </p:sp>
        <p:sp>
          <p:nvSpPr>
            <p:cNvPr id="6" name="Rectangle 5"/>
            <p:cNvSpPr/>
            <p:nvPr/>
          </p:nvSpPr>
          <p:spPr>
            <a:xfrm>
              <a:off x="310391" y="176137"/>
              <a:ext cx="738233" cy="419481"/>
            </a:xfrm>
            <a:prstGeom prst="rect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en-US" sz="1200" dirty="0">
                  <a:effectLst/>
                  <a:latin typeface="Times New Roman"/>
                  <a:ea typeface="Times New Roman"/>
                </a:rPr>
                <a:t>Define the input variables and target variable </a:t>
              </a:r>
              <a:endParaRPr lang="en-GB" sz="1200" dirty="0">
                <a:effectLst/>
                <a:latin typeface="Times New Roman"/>
                <a:ea typeface="Times New Roman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1600538" y="180486"/>
              <a:ext cx="737870" cy="293370"/>
            </a:xfrm>
            <a:prstGeom prst="rect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en-US" sz="1200" dirty="0">
                  <a:effectLst/>
                  <a:latin typeface="Times New Roman"/>
                  <a:ea typeface="Times New Roman"/>
                </a:rPr>
                <a:t>Data Preprocessing</a:t>
              </a:r>
              <a:endParaRPr lang="en-GB" sz="1200" dirty="0">
                <a:effectLst/>
                <a:latin typeface="Times New Roman"/>
                <a:ea typeface="Times New Roman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2809381" y="111094"/>
              <a:ext cx="737870" cy="432157"/>
            </a:xfrm>
            <a:prstGeom prst="rect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en-US" sz="1200" dirty="0">
                  <a:effectLst/>
                  <a:latin typeface="Times New Roman"/>
                  <a:ea typeface="Times New Roman"/>
                </a:rPr>
                <a:t>Divide the data into training and testing sets</a:t>
              </a:r>
              <a:endParaRPr lang="en-GB" sz="1200" dirty="0">
                <a:effectLst/>
                <a:latin typeface="Times New Roman"/>
                <a:ea typeface="Times New Roman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095561" y="727541"/>
              <a:ext cx="737870" cy="440422"/>
            </a:xfrm>
            <a:prstGeom prst="rect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en-US" sz="1200" dirty="0">
                  <a:effectLst/>
                  <a:latin typeface="Times New Roman"/>
                  <a:ea typeface="Times New Roman"/>
                </a:rPr>
                <a:t>Train the algorithm based on Training set</a:t>
              </a:r>
              <a:endParaRPr lang="en-GB" sz="1200" dirty="0">
                <a:effectLst/>
                <a:latin typeface="Times New Roman"/>
                <a:ea typeface="Times New Roman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268446" y="1399358"/>
              <a:ext cx="737870" cy="293370"/>
            </a:xfrm>
            <a:prstGeom prst="rect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en-US" sz="1200" dirty="0">
                  <a:effectLst/>
                  <a:latin typeface="Times New Roman"/>
                  <a:ea typeface="Times New Roman"/>
                </a:rPr>
                <a:t>Deploy the model</a:t>
              </a:r>
              <a:endParaRPr lang="en-GB" sz="1200" dirty="0">
                <a:effectLst/>
                <a:latin typeface="Times New Roman"/>
                <a:ea typeface="Times New Roman"/>
              </a:endParaRPr>
            </a:p>
          </p:txBody>
        </p:sp>
        <p:sp>
          <p:nvSpPr>
            <p:cNvPr id="14" name="Diamond 13"/>
            <p:cNvSpPr/>
            <p:nvPr/>
          </p:nvSpPr>
          <p:spPr>
            <a:xfrm>
              <a:off x="1048625" y="521537"/>
              <a:ext cx="1174458" cy="855311"/>
            </a:xfrm>
            <a:prstGeom prst="diamond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en-US" sz="1200" dirty="0">
                  <a:effectLst/>
                  <a:latin typeface="Times New Roman"/>
                  <a:ea typeface="Times New Roman"/>
                </a:rPr>
                <a:t>Is the error acceptable?</a:t>
              </a:r>
              <a:endParaRPr lang="en-GB" sz="1200" dirty="0">
                <a:effectLst/>
                <a:latin typeface="Times New Roman"/>
                <a:ea typeface="Times New Roman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532751" y="1402317"/>
              <a:ext cx="737870" cy="392927"/>
            </a:xfrm>
            <a:prstGeom prst="rect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en-US" sz="1200" dirty="0">
                  <a:effectLst/>
                  <a:latin typeface="Times New Roman"/>
                  <a:ea typeface="Times New Roman"/>
                </a:rPr>
                <a:t>Adjust the models parameters</a:t>
              </a:r>
              <a:endParaRPr lang="en-GB" sz="1200" dirty="0">
                <a:effectLst/>
                <a:latin typeface="Times New Roman"/>
                <a:ea typeface="Times New Roman"/>
              </a:endParaRPr>
            </a:p>
          </p:txBody>
        </p:sp>
        <p:cxnSp>
          <p:nvCxnSpPr>
            <p:cNvPr id="16" name="Straight Arrow Connector 15"/>
            <p:cNvCxnSpPr>
              <a:endCxn id="8" idx="1"/>
            </p:cNvCxnSpPr>
            <p:nvPr/>
          </p:nvCxnSpPr>
          <p:spPr>
            <a:xfrm>
              <a:off x="1043246" y="319923"/>
              <a:ext cx="557293" cy="724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22" name="Rectangle 21"/>
            <p:cNvSpPr/>
            <p:nvPr/>
          </p:nvSpPr>
          <p:spPr>
            <a:xfrm>
              <a:off x="2746018" y="735692"/>
              <a:ext cx="737870" cy="439681"/>
            </a:xfrm>
            <a:prstGeom prst="rect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en-US" sz="1200" dirty="0">
                  <a:effectLst/>
                  <a:latin typeface="Times New Roman"/>
                  <a:ea typeface="Times New Roman"/>
                </a:rPr>
                <a:t>Validate the model based on evaluation criteria</a:t>
              </a:r>
              <a:endParaRPr lang="en-GB" sz="1200" dirty="0">
                <a:effectLst/>
                <a:latin typeface="Times New Roman"/>
                <a:ea typeface="Times New Roman"/>
              </a:endParaRPr>
            </a:p>
          </p:txBody>
        </p:sp>
        <p:cxnSp>
          <p:nvCxnSpPr>
            <p:cNvPr id="23" name="Straight Arrow Connector 22"/>
            <p:cNvCxnSpPr>
              <a:stCxn id="12" idx="1"/>
              <a:endCxn id="22" idx="3"/>
            </p:cNvCxnSpPr>
            <p:nvPr/>
          </p:nvCxnSpPr>
          <p:spPr>
            <a:xfrm flipH="1">
              <a:off x="3483888" y="947752"/>
              <a:ext cx="611673" cy="778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>
              <a:stCxn id="22" idx="1"/>
              <a:endCxn id="14" idx="3"/>
            </p:cNvCxnSpPr>
            <p:nvPr/>
          </p:nvCxnSpPr>
          <p:spPr>
            <a:xfrm flipH="1" flipV="1">
              <a:off x="2223083" y="949193"/>
              <a:ext cx="522935" cy="633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5" name="Elbow Connector 24"/>
            <p:cNvCxnSpPr>
              <a:stCxn id="14" idx="1"/>
              <a:endCxn id="13" idx="0"/>
            </p:cNvCxnSpPr>
            <p:nvPr/>
          </p:nvCxnSpPr>
          <p:spPr>
            <a:xfrm rot="10800000" flipV="1">
              <a:off x="637381" y="949192"/>
              <a:ext cx="411244" cy="450165"/>
            </a:xfrm>
            <a:prstGeom prst="bentConnector2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6" name="Elbow Connector 25"/>
            <p:cNvCxnSpPr>
              <a:stCxn id="14" idx="2"/>
              <a:endCxn id="15" idx="1"/>
            </p:cNvCxnSpPr>
            <p:nvPr/>
          </p:nvCxnSpPr>
          <p:spPr>
            <a:xfrm rot="16200000" flipH="1">
              <a:off x="1973336" y="1039364"/>
              <a:ext cx="221933" cy="896897"/>
            </a:xfrm>
            <a:prstGeom prst="bentConnector2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7" name="Elbow Connector 26"/>
            <p:cNvCxnSpPr>
              <a:stCxn id="15" idx="3"/>
              <a:endCxn id="12" idx="2"/>
            </p:cNvCxnSpPr>
            <p:nvPr/>
          </p:nvCxnSpPr>
          <p:spPr>
            <a:xfrm flipV="1">
              <a:off x="3270621" y="1167963"/>
              <a:ext cx="1193876" cy="430818"/>
            </a:xfrm>
            <a:prstGeom prst="bentConnector2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cxnSp>
        <p:nvCxnSpPr>
          <p:cNvPr id="31" name="Straight Arrow Connector 30"/>
          <p:cNvCxnSpPr>
            <a:stCxn id="8" idx="3"/>
            <a:endCxn id="10" idx="1"/>
          </p:cNvCxnSpPr>
          <p:nvPr/>
        </p:nvCxnSpPr>
        <p:spPr bwMode="auto">
          <a:xfrm>
            <a:off x="3953557" y="3210385"/>
            <a:ext cx="679957" cy="3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6641609" y="2810649"/>
            <a:ext cx="1065285" cy="799471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0"/>
              </a:spcAft>
            </a:pPr>
            <a:r>
              <a:rPr lang="en-US" sz="1200" dirty="0">
                <a:effectLst/>
                <a:latin typeface="Times New Roman"/>
                <a:ea typeface="Times New Roman"/>
              </a:rPr>
              <a:t>Set up the NNT parameters</a:t>
            </a:r>
            <a:endParaRPr lang="en-GB" sz="1200" dirty="0">
              <a:effectLst/>
              <a:latin typeface="Times New Roman"/>
              <a:ea typeface="Times New Roman"/>
            </a:endParaRPr>
          </a:p>
        </p:txBody>
      </p:sp>
      <p:cxnSp>
        <p:nvCxnSpPr>
          <p:cNvPr id="52" name="Straight Arrow Connector 51"/>
          <p:cNvCxnSpPr>
            <a:stCxn id="10" idx="3"/>
            <a:endCxn id="32" idx="1"/>
          </p:cNvCxnSpPr>
          <p:nvPr/>
        </p:nvCxnSpPr>
        <p:spPr bwMode="auto">
          <a:xfrm flipV="1">
            <a:off x="5698799" y="3210385"/>
            <a:ext cx="942810" cy="3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64" name="Elbow Connector 63"/>
          <p:cNvCxnSpPr>
            <a:stCxn id="32" idx="3"/>
            <a:endCxn id="12" idx="0"/>
          </p:cNvCxnSpPr>
          <p:nvPr/>
        </p:nvCxnSpPr>
        <p:spPr bwMode="auto">
          <a:xfrm flipH="1">
            <a:off x="7023054" y="3210385"/>
            <a:ext cx="683840" cy="827897"/>
          </a:xfrm>
          <a:prstGeom prst="bentConnector4">
            <a:avLst>
              <a:gd name="adj1" fmla="val -33429"/>
              <a:gd name="adj2" fmla="val 74142"/>
            </a:avLst>
          </a:prstGeom>
          <a:ln>
            <a:headEnd type="none" w="med" len="med"/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18137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>
              <a:xfrm>
                <a:off x="228600" y="1293854"/>
                <a:ext cx="8686799" cy="5015466"/>
              </a:xfrm>
            </p:spPr>
            <p:txBody>
              <a:bodyPr>
                <a:normAutofit/>
              </a:bodyPr>
              <a:lstStyle/>
              <a:p>
                <a:r>
                  <a:rPr lang="en-US" dirty="0">
                    <a:latin typeface="Aharoni" pitchFamily="2" charset="-79"/>
                    <a:cs typeface="Aharoni" pitchFamily="2" charset="-79"/>
                  </a:rPr>
                  <a:t>The inputs variables in this project are:</a:t>
                </a:r>
              </a:p>
              <a:p>
                <a:pPr marL="858139" lvl="1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𝑖</m:t>
                        </m:r>
                        <m:r>
                          <a:rPr lang="en-US" i="1">
                            <a:latin typeface="Cambria Math"/>
                          </a:rPr>
                          <m:t>−5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:</m:t>
                    </m:r>
                    <m:r>
                      <a:rPr lang="en-US" i="1">
                        <a:latin typeface="Cambria Math"/>
                      </a:rPr>
                      <m:t>𝑡h𝑒</m:t>
                    </m:r>
                    <m:r>
                      <a:rPr lang="en-US" i="1">
                        <a:latin typeface="Cambria Math"/>
                      </a:rPr>
                      <m:t> 5 </m:t>
                    </m:r>
                    <m:r>
                      <a:rPr lang="en-US" i="1">
                        <a:latin typeface="Cambria Math"/>
                      </a:rPr>
                      <m:t>𝑑𝑎𝑦𝑠</m:t>
                    </m:r>
                    <m:r>
                      <a:rPr lang="en-US" i="1">
                        <a:latin typeface="Cambria Math"/>
                      </a:rPr>
                      <m:t> </m:t>
                    </m:r>
                    <m:r>
                      <a:rPr lang="en-US" i="1">
                        <a:latin typeface="Cambria Math"/>
                      </a:rPr>
                      <m:t>𝑙𝑎𝑔𝑔𝑒𝑑</m:t>
                    </m:r>
                    <m:r>
                      <a:rPr lang="en-US" i="1">
                        <a:latin typeface="Cambria Math"/>
                      </a:rPr>
                      <m:t> </m:t>
                    </m:r>
                    <m:r>
                      <a:rPr lang="en-US" i="1">
                        <a:latin typeface="Cambria Math"/>
                      </a:rPr>
                      <m:t>𝑐𝑙𝑜𝑠𝑖𝑛𝑔</m:t>
                    </m:r>
                    <m:r>
                      <a:rPr lang="en-US" i="1">
                        <a:latin typeface="Cambria Math"/>
                      </a:rPr>
                      <m:t> </m:t>
                    </m:r>
                    <m:r>
                      <a:rPr lang="en-US" i="1">
                        <a:latin typeface="Cambria Math"/>
                      </a:rPr>
                      <m:t>𝑝𝑟𝑖𝑐𝑒</m:t>
                    </m:r>
                  </m:oMath>
                </a14:m>
                <a:endParaRPr lang="en-GB" dirty="0"/>
              </a:p>
              <a:p>
                <a:pPr marL="858139" lvl="1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𝑖</m:t>
                        </m:r>
                        <m:r>
                          <a:rPr lang="en-US" i="1">
                            <a:latin typeface="Cambria Math"/>
                          </a:rPr>
                          <m:t>−4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:</m:t>
                    </m:r>
                    <m:r>
                      <a:rPr lang="en-US" i="1">
                        <a:latin typeface="Cambria Math"/>
                      </a:rPr>
                      <m:t>𝑡h𝑒</m:t>
                    </m:r>
                    <m:r>
                      <a:rPr lang="en-US" i="1">
                        <a:latin typeface="Cambria Math"/>
                      </a:rPr>
                      <m:t> 4 </m:t>
                    </m:r>
                    <m:r>
                      <a:rPr lang="en-US" i="1">
                        <a:latin typeface="Cambria Math"/>
                      </a:rPr>
                      <m:t>𝑑𝑎𝑦𝑠</m:t>
                    </m:r>
                    <m:r>
                      <a:rPr lang="en-US" i="1">
                        <a:latin typeface="Cambria Math"/>
                      </a:rPr>
                      <m:t> </m:t>
                    </m:r>
                    <m:r>
                      <a:rPr lang="en-US" i="1">
                        <a:latin typeface="Cambria Math"/>
                      </a:rPr>
                      <m:t>𝑙𝑎𝑔𝑔𝑒𝑑</m:t>
                    </m:r>
                    <m:r>
                      <a:rPr lang="en-US" i="1">
                        <a:latin typeface="Cambria Math"/>
                      </a:rPr>
                      <m:t> </m:t>
                    </m:r>
                    <m:r>
                      <a:rPr lang="en-US" i="1">
                        <a:latin typeface="Cambria Math"/>
                      </a:rPr>
                      <m:t>𝑐𝑙𝑜𝑠𝑖𝑛𝑔</m:t>
                    </m:r>
                    <m:r>
                      <a:rPr lang="en-US" i="1">
                        <a:latin typeface="Cambria Math"/>
                      </a:rPr>
                      <m:t> </m:t>
                    </m:r>
                    <m:r>
                      <a:rPr lang="en-US" i="1">
                        <a:latin typeface="Cambria Math"/>
                      </a:rPr>
                      <m:t>𝑝𝑟𝑖𝑐𝑒</m:t>
                    </m:r>
                  </m:oMath>
                </a14:m>
                <a:endParaRPr lang="en-GB" dirty="0"/>
              </a:p>
              <a:p>
                <a:pPr marL="858139" lvl="1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𝑖</m:t>
                        </m:r>
                        <m:r>
                          <a:rPr lang="en-US" i="1">
                            <a:latin typeface="Cambria Math"/>
                          </a:rPr>
                          <m:t>−3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:</m:t>
                    </m:r>
                    <m:r>
                      <a:rPr lang="en-US" i="1">
                        <a:latin typeface="Cambria Math"/>
                      </a:rPr>
                      <m:t>𝑡h𝑒</m:t>
                    </m:r>
                    <m:r>
                      <a:rPr lang="en-US" i="1">
                        <a:latin typeface="Cambria Math"/>
                      </a:rPr>
                      <m:t> 3 </m:t>
                    </m:r>
                    <m:r>
                      <a:rPr lang="en-US" i="1">
                        <a:latin typeface="Cambria Math"/>
                      </a:rPr>
                      <m:t>𝑑𝑎𝑦𝑠</m:t>
                    </m:r>
                    <m:r>
                      <a:rPr lang="en-US" i="1">
                        <a:latin typeface="Cambria Math"/>
                      </a:rPr>
                      <m:t> </m:t>
                    </m:r>
                    <m:r>
                      <a:rPr lang="en-US" i="1">
                        <a:latin typeface="Cambria Math"/>
                      </a:rPr>
                      <m:t>𝑙𝑎𝑔𝑔𝑒𝑑</m:t>
                    </m:r>
                    <m:r>
                      <a:rPr lang="en-US" i="1">
                        <a:latin typeface="Cambria Math"/>
                      </a:rPr>
                      <m:t> </m:t>
                    </m:r>
                    <m:r>
                      <a:rPr lang="en-US" i="1">
                        <a:latin typeface="Cambria Math"/>
                      </a:rPr>
                      <m:t>𝑐𝑙𝑜𝑠𝑖𝑛𝑔</m:t>
                    </m:r>
                    <m:r>
                      <a:rPr lang="en-US" i="1">
                        <a:latin typeface="Cambria Math"/>
                      </a:rPr>
                      <m:t> </m:t>
                    </m:r>
                    <m:r>
                      <a:rPr lang="en-US" i="1">
                        <a:latin typeface="Cambria Math"/>
                      </a:rPr>
                      <m:t>𝑝𝑟𝑖𝑐𝑒</m:t>
                    </m:r>
                  </m:oMath>
                </a14:m>
                <a:endParaRPr lang="en-GB" dirty="0"/>
              </a:p>
              <a:p>
                <a:pPr marL="858139" lvl="1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𝑖</m:t>
                        </m:r>
                        <m:r>
                          <a:rPr lang="en-US" i="1">
                            <a:latin typeface="Cambria Math"/>
                          </a:rPr>
                          <m:t>−2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:</m:t>
                    </m:r>
                    <m:r>
                      <a:rPr lang="en-US" i="1">
                        <a:latin typeface="Cambria Math"/>
                      </a:rPr>
                      <m:t>𝑡h𝑒</m:t>
                    </m:r>
                    <m:r>
                      <a:rPr lang="en-US" i="1">
                        <a:latin typeface="Cambria Math"/>
                      </a:rPr>
                      <m:t> 2 </m:t>
                    </m:r>
                    <m:r>
                      <a:rPr lang="en-US" i="1">
                        <a:latin typeface="Cambria Math"/>
                      </a:rPr>
                      <m:t>𝑑𝑎𝑦𝑠</m:t>
                    </m:r>
                    <m:r>
                      <a:rPr lang="en-US" i="1">
                        <a:latin typeface="Cambria Math"/>
                      </a:rPr>
                      <m:t> </m:t>
                    </m:r>
                    <m:r>
                      <a:rPr lang="en-US" i="1">
                        <a:latin typeface="Cambria Math"/>
                      </a:rPr>
                      <m:t>𝑙𝑎𝑔𝑔𝑒𝑑</m:t>
                    </m:r>
                    <m:r>
                      <a:rPr lang="en-US" i="1">
                        <a:latin typeface="Cambria Math"/>
                      </a:rPr>
                      <m:t> </m:t>
                    </m:r>
                    <m:r>
                      <a:rPr lang="en-US" i="1">
                        <a:latin typeface="Cambria Math"/>
                      </a:rPr>
                      <m:t>𝑐𝑙𝑜𝑠𝑖𝑛𝑔</m:t>
                    </m:r>
                    <m:r>
                      <a:rPr lang="en-US" i="1">
                        <a:latin typeface="Cambria Math"/>
                      </a:rPr>
                      <m:t> </m:t>
                    </m:r>
                    <m:r>
                      <a:rPr lang="en-US" i="1">
                        <a:latin typeface="Cambria Math"/>
                      </a:rPr>
                      <m:t>𝑝𝑟𝑖𝑐𝑒</m:t>
                    </m:r>
                  </m:oMath>
                </a14:m>
                <a:endParaRPr lang="en-GB" dirty="0"/>
              </a:p>
              <a:p>
                <a:pPr marL="858139" lvl="1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𝑖</m:t>
                        </m:r>
                        <m:r>
                          <a:rPr lang="en-US" i="1">
                            <a:latin typeface="Cambria Math"/>
                          </a:rPr>
                          <m:t>−1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:</m:t>
                    </m:r>
                    <m:r>
                      <a:rPr lang="en-US" i="1">
                        <a:latin typeface="Cambria Math"/>
                      </a:rPr>
                      <m:t>𝑡h𝑒</m:t>
                    </m:r>
                    <m:r>
                      <a:rPr lang="en-US" i="1">
                        <a:latin typeface="Cambria Math"/>
                      </a:rPr>
                      <m:t> 1 </m:t>
                    </m:r>
                    <m:r>
                      <a:rPr lang="en-US" i="1">
                        <a:latin typeface="Cambria Math"/>
                      </a:rPr>
                      <m:t>𝑑𝑎𝑦𝑠</m:t>
                    </m:r>
                    <m:r>
                      <a:rPr lang="en-US" i="1">
                        <a:latin typeface="Cambria Math"/>
                      </a:rPr>
                      <m:t> </m:t>
                    </m:r>
                    <m:r>
                      <a:rPr lang="en-US" i="1">
                        <a:latin typeface="Cambria Math"/>
                      </a:rPr>
                      <m:t>𝑙𝑎𝑔𝑔𝑒𝑑</m:t>
                    </m:r>
                    <m:r>
                      <a:rPr lang="en-US" i="1">
                        <a:latin typeface="Cambria Math"/>
                      </a:rPr>
                      <m:t> </m:t>
                    </m:r>
                    <m:r>
                      <a:rPr lang="en-US" i="1">
                        <a:latin typeface="Cambria Math"/>
                      </a:rPr>
                      <m:t>𝑐𝑙𝑜𝑠𝑖𝑛𝑔</m:t>
                    </m:r>
                    <m:r>
                      <a:rPr lang="en-US" i="1">
                        <a:latin typeface="Cambria Math"/>
                      </a:rPr>
                      <m:t> </m:t>
                    </m:r>
                    <m:r>
                      <a:rPr lang="en-US" i="1">
                        <a:latin typeface="Cambria Math"/>
                      </a:rPr>
                      <m:t>𝑝𝑟𝑖𝑐𝑒</m:t>
                    </m:r>
                  </m:oMath>
                </a14:m>
                <a:endParaRPr lang="en-GB" dirty="0"/>
              </a:p>
              <a:p>
                <a:pPr marL="858139" lvl="1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𝑅𝑆</m:t>
                    </m:r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𝑖</m:t>
                        </m:r>
                        <m:r>
                          <a:rPr lang="en-US" i="1">
                            <a:latin typeface="Cambria Math"/>
                          </a:rPr>
                          <m:t>−1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:</m:t>
                    </m:r>
                    <m:r>
                      <a:rPr lang="en-US" i="1">
                        <a:latin typeface="Cambria Math"/>
                      </a:rPr>
                      <m:t>𝑅𝑒𝑙𝑎𝑡𝑖𝑣𝑒</m:t>
                    </m:r>
                    <m:r>
                      <a:rPr lang="en-US" i="1">
                        <a:latin typeface="Cambria Math"/>
                      </a:rPr>
                      <m:t> </m:t>
                    </m:r>
                    <m:r>
                      <a:rPr lang="en-US" i="1">
                        <a:latin typeface="Cambria Math"/>
                      </a:rPr>
                      <m:t>𝑆𝑡𝑟𝑒𝑛𝑔𝑡h</m:t>
                    </m:r>
                    <m:r>
                      <a:rPr lang="en-US" i="1">
                        <a:latin typeface="Cambria Math"/>
                      </a:rPr>
                      <m:t> </m:t>
                    </m:r>
                    <m:r>
                      <a:rPr lang="en-US" i="1">
                        <a:latin typeface="Cambria Math"/>
                      </a:rPr>
                      <m:t>𝐼𝑛𝑑𝑒𝑥</m:t>
                    </m:r>
                    <m:r>
                      <a:rPr lang="en-US" i="1">
                        <a:latin typeface="Cambria Math"/>
                      </a:rPr>
                      <m:t> </m:t>
                    </m:r>
                    <m:r>
                      <a:rPr lang="en-US" i="1">
                        <a:latin typeface="Cambria Math"/>
                      </a:rPr>
                      <m:t>𝑓𝑜𝑟</m:t>
                    </m:r>
                    <m:r>
                      <a:rPr lang="en-US" i="1">
                        <a:latin typeface="Cambria Math"/>
                      </a:rPr>
                      <m:t> </m:t>
                    </m:r>
                    <m:r>
                      <a:rPr lang="en-US" i="1">
                        <a:latin typeface="Cambria Math"/>
                      </a:rPr>
                      <m:t>𝑑𝑎𝑦</m:t>
                    </m:r>
                    <m:r>
                      <a:rPr lang="en-US" i="1">
                        <a:latin typeface="Cambria Math"/>
                      </a:rPr>
                      <m:t> </m:t>
                    </m:r>
                    <m:r>
                      <a:rPr lang="en-US" i="1">
                        <a:latin typeface="Cambria Math"/>
                      </a:rPr>
                      <m:t>𝑖</m:t>
                    </m:r>
                    <m:r>
                      <a:rPr lang="en-US" i="1">
                        <a:latin typeface="Cambria Math"/>
                      </a:rPr>
                      <m:t>−1</m:t>
                    </m:r>
                  </m:oMath>
                </a14:m>
                <a:endParaRPr lang="en-GB" dirty="0"/>
              </a:p>
              <a:p>
                <a:pPr marL="858139" lvl="1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𝑃𝑅𝑂</m:t>
                    </m:r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𝑖</m:t>
                        </m:r>
                        <m:r>
                          <a:rPr lang="en-US" i="1">
                            <a:latin typeface="Cambria Math"/>
                          </a:rPr>
                          <m:t>−1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:</m:t>
                    </m:r>
                    <m:r>
                      <m:rPr>
                        <m:sty m:val="p"/>
                      </m:rPr>
                      <a:rPr lang="en-US">
                        <a:latin typeface="Cambria Math"/>
                      </a:rPr>
                      <m:t>Price</m:t>
                    </m:r>
                    <m:r>
                      <a:rPr lang="en-US">
                        <a:latin typeface="Cambria Math"/>
                      </a:rPr>
                      <m:t> </m:t>
                    </m:r>
                    <m:r>
                      <m:rPr>
                        <m:sty m:val="p"/>
                      </m:rPr>
                      <a:rPr lang="en-US">
                        <a:latin typeface="Cambria Math"/>
                      </a:rPr>
                      <m:t>Rate</m:t>
                    </m:r>
                    <m:r>
                      <a:rPr lang="en-US">
                        <a:latin typeface="Cambria Math"/>
                      </a:rPr>
                      <m:t> </m:t>
                    </m:r>
                    <m:r>
                      <m:rPr>
                        <m:sty m:val="p"/>
                      </m:rPr>
                      <a:rPr lang="en-US">
                        <a:latin typeface="Cambria Math"/>
                      </a:rPr>
                      <m:t>of</m:t>
                    </m:r>
                    <m:r>
                      <a:rPr lang="en-US">
                        <a:latin typeface="Cambria Math"/>
                      </a:rPr>
                      <m:t> </m:t>
                    </m:r>
                    <m:r>
                      <m:rPr>
                        <m:sty m:val="p"/>
                      </m:rPr>
                      <a:rPr lang="en-US">
                        <a:latin typeface="Cambria Math"/>
                      </a:rPr>
                      <m:t>Change</m:t>
                    </m:r>
                    <m:r>
                      <a:rPr lang="en-US" i="1">
                        <a:latin typeface="Cambria Math"/>
                      </a:rPr>
                      <m:t> </m:t>
                    </m:r>
                    <m:r>
                      <a:rPr lang="en-US" i="1">
                        <a:latin typeface="Cambria Math"/>
                      </a:rPr>
                      <m:t>𝑓𝑜𝑟</m:t>
                    </m:r>
                    <m:r>
                      <a:rPr lang="en-US" i="1">
                        <a:latin typeface="Cambria Math"/>
                      </a:rPr>
                      <m:t> </m:t>
                    </m:r>
                    <m:r>
                      <a:rPr lang="en-US" i="1">
                        <a:latin typeface="Cambria Math"/>
                      </a:rPr>
                      <m:t>𝑑𝑎𝑦</m:t>
                    </m:r>
                    <m:r>
                      <a:rPr lang="en-US" i="1">
                        <a:latin typeface="Cambria Math"/>
                      </a:rPr>
                      <m:t> </m:t>
                    </m:r>
                    <m:r>
                      <a:rPr lang="en-US" i="1">
                        <a:latin typeface="Cambria Math"/>
                      </a:rPr>
                      <m:t>𝑖</m:t>
                    </m:r>
                    <m:r>
                      <a:rPr lang="en-US" i="1">
                        <a:latin typeface="Cambria Math"/>
                      </a:rPr>
                      <m:t>−1</m:t>
                    </m:r>
                  </m:oMath>
                </a14:m>
                <a:endParaRPr lang="en-GB" dirty="0"/>
              </a:p>
              <a:p>
                <a:pPr marL="858139" lvl="1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𝑉𝑅𝑂</m:t>
                    </m:r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𝑖</m:t>
                        </m:r>
                        <m:r>
                          <a:rPr lang="en-US" i="1">
                            <a:latin typeface="Cambria Math"/>
                          </a:rPr>
                          <m:t>−1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:</m:t>
                    </m:r>
                    <m:r>
                      <m:rPr>
                        <m:sty m:val="p"/>
                      </m:rPr>
                      <a:rPr lang="en-US">
                        <a:latin typeface="Cambria Math"/>
                      </a:rPr>
                      <m:t>Volume</m:t>
                    </m:r>
                    <m:r>
                      <a:rPr lang="en-US">
                        <a:latin typeface="Cambria Math"/>
                      </a:rPr>
                      <m:t> </m:t>
                    </m:r>
                    <m:r>
                      <m:rPr>
                        <m:sty m:val="p"/>
                      </m:rPr>
                      <a:rPr lang="en-US">
                        <a:latin typeface="Cambria Math"/>
                      </a:rPr>
                      <m:t>Rate</m:t>
                    </m:r>
                    <m:r>
                      <a:rPr lang="en-US">
                        <a:latin typeface="Cambria Math"/>
                      </a:rPr>
                      <m:t> </m:t>
                    </m:r>
                    <m:r>
                      <m:rPr>
                        <m:sty m:val="p"/>
                      </m:rPr>
                      <a:rPr lang="en-US">
                        <a:latin typeface="Cambria Math"/>
                      </a:rPr>
                      <m:t>of</m:t>
                    </m:r>
                    <m:r>
                      <a:rPr lang="en-US">
                        <a:latin typeface="Cambria Math"/>
                      </a:rPr>
                      <m:t> </m:t>
                    </m:r>
                    <m:r>
                      <m:rPr>
                        <m:sty m:val="p"/>
                      </m:rPr>
                      <a:rPr lang="en-US">
                        <a:latin typeface="Cambria Math"/>
                      </a:rPr>
                      <m:t>Change</m:t>
                    </m:r>
                    <m:r>
                      <a:rPr lang="en-US" i="1">
                        <a:latin typeface="Cambria Math"/>
                      </a:rPr>
                      <m:t> </m:t>
                    </m:r>
                    <m:r>
                      <a:rPr lang="en-US" i="1">
                        <a:latin typeface="Cambria Math"/>
                      </a:rPr>
                      <m:t>𝑓𝑜𝑟</m:t>
                    </m:r>
                    <m:r>
                      <a:rPr lang="en-US" i="1">
                        <a:latin typeface="Cambria Math"/>
                      </a:rPr>
                      <m:t> </m:t>
                    </m:r>
                    <m:r>
                      <a:rPr lang="en-US" i="1">
                        <a:latin typeface="Cambria Math"/>
                      </a:rPr>
                      <m:t>𝑑𝑎𝑦</m:t>
                    </m:r>
                    <m:r>
                      <a:rPr lang="en-US" i="1">
                        <a:latin typeface="Cambria Math"/>
                      </a:rPr>
                      <m:t> </m:t>
                    </m:r>
                    <m:r>
                      <a:rPr lang="en-US" i="1">
                        <a:latin typeface="Cambria Math"/>
                      </a:rPr>
                      <m:t>𝑖</m:t>
                    </m:r>
                    <m:r>
                      <a:rPr lang="en-US" i="1">
                        <a:latin typeface="Cambria Math"/>
                      </a:rPr>
                      <m:t>−1</m:t>
                    </m:r>
                  </m:oMath>
                </a14:m>
                <a:endParaRPr lang="en-GB" dirty="0"/>
              </a:p>
              <a:p>
                <a:r>
                  <a:rPr lang="en-US" dirty="0">
                    <a:latin typeface="Aharoni" pitchFamily="2" charset="-79"/>
                    <a:cs typeface="Aharoni" pitchFamily="2" charset="-79"/>
                  </a:rPr>
                  <a:t>The output variable is:</a:t>
                </a:r>
              </a:p>
              <a:p>
                <a:pPr marL="742406" lvl="2" indent="-342900">
                  <a:buFont typeface="Wingdings" pitchFamily="2" charset="2"/>
                  <a:buChar char="ü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21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100" i="1">
                            <a:latin typeface="Cambria Math"/>
                          </a:rPr>
                          <m:t>𝐶</m:t>
                        </m:r>
                      </m:e>
                      <m:sub>
                        <m:r>
                          <a:rPr lang="en-US" sz="2100" i="1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sz="2100" i="1">
                        <a:latin typeface="Cambria Math"/>
                      </a:rPr>
                      <m:t>:</m:t>
                    </m:r>
                    <m:r>
                      <a:rPr lang="en-US" sz="2100" b="0" i="1" smtClean="0">
                        <a:latin typeface="Cambria Math"/>
                      </a:rPr>
                      <m:t>𝑡𝑜𝑑𝑎</m:t>
                    </m:r>
                    <m:sSup>
                      <m:sSupPr>
                        <m:ctrlPr>
                          <a:rPr lang="en-US" sz="21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100" b="0" i="1" smtClean="0">
                            <a:latin typeface="Cambria Math"/>
                          </a:rPr>
                          <m:t>𝑦</m:t>
                        </m:r>
                      </m:e>
                      <m:sup>
                        <m:r>
                          <a:rPr lang="en-US" sz="2100" b="0" i="1" smtClean="0">
                            <a:latin typeface="Cambria Math"/>
                          </a:rPr>
                          <m:t>′</m:t>
                        </m:r>
                      </m:sup>
                    </m:sSup>
                    <m:r>
                      <a:rPr lang="en-US" sz="2100" b="0" i="1" smtClean="0">
                        <a:latin typeface="Cambria Math"/>
                      </a:rPr>
                      <m:t>𝑠</m:t>
                    </m:r>
                    <m:r>
                      <a:rPr lang="en-US" sz="2100" b="0" i="1" smtClean="0">
                        <a:latin typeface="Cambria Math"/>
                      </a:rPr>
                      <m:t> </m:t>
                    </m:r>
                    <m:r>
                      <a:rPr lang="en-US" sz="2100" i="1">
                        <a:latin typeface="Cambria Math"/>
                      </a:rPr>
                      <m:t>𝑐𝑙𝑜𝑠𝑖𝑛𝑔</m:t>
                    </m:r>
                    <m:r>
                      <a:rPr lang="en-US" sz="2100" i="1">
                        <a:latin typeface="Cambria Math"/>
                      </a:rPr>
                      <m:t> </m:t>
                    </m:r>
                    <m:r>
                      <a:rPr lang="en-US" sz="2100" i="1">
                        <a:latin typeface="Cambria Math"/>
                      </a:rPr>
                      <m:t>𝑝𝑟𝑖𝑐𝑒</m:t>
                    </m:r>
                  </m:oMath>
                </a14:m>
                <a:endParaRPr lang="en-GB" sz="2100" dirty="0"/>
              </a:p>
              <a:p>
                <a:pPr marL="0" indent="0">
                  <a:buNone/>
                </a:pPr>
                <a:endParaRPr lang="en-US" dirty="0">
                  <a:latin typeface="Aharoni" pitchFamily="2" charset="-79"/>
                  <a:cs typeface="Aharoni" pitchFamily="2" charset="-79"/>
                </a:endParaRPr>
              </a:p>
              <a:p>
                <a:pPr marL="0" indent="0">
                  <a:buNone/>
                </a:pPr>
                <a:endParaRPr lang="en-GB" dirty="0">
                  <a:latin typeface="Aharoni" pitchFamily="2" charset="-79"/>
                  <a:cs typeface="Aharoni" pitchFamily="2" charset="-79"/>
                </a:endParaRPr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8600" y="1293854"/>
                <a:ext cx="8686799" cy="5015466"/>
              </a:xfrm>
              <a:blipFill rotWithShape="1">
                <a:blip r:embed="rId2"/>
                <a:stretch>
                  <a:fillRect l="-772" t="-85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lgerian" pitchFamily="82" charset="0"/>
              </a:rPr>
              <a:t>Inputs and output variables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786415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latin typeface="Algerian" pitchFamily="82" charset="0"/>
              </a:rPr>
              <a:t>Inputs and output variables:</a:t>
            </a:r>
            <a:br>
              <a:rPr lang="en-US" dirty="0">
                <a:latin typeface="Algerian" pitchFamily="82" charset="0"/>
              </a:rPr>
            </a:br>
            <a:r>
              <a:rPr lang="en-US" sz="2800" dirty="0">
                <a:solidFill>
                  <a:srgbClr val="FF0000"/>
                </a:solidFill>
                <a:latin typeface="Algerian" pitchFamily="82" charset="0"/>
              </a:rPr>
              <a:t>RSI</a:t>
            </a:r>
            <a:endParaRPr lang="en-GB" sz="2800" dirty="0">
              <a:solidFill>
                <a:srgbClr val="FF0000"/>
              </a:solidFill>
            </a:endParaRP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30308593"/>
              </p:ext>
            </p:extLst>
          </p:nvPr>
        </p:nvGraphicFramePr>
        <p:xfrm>
          <a:off x="251520" y="1327001"/>
          <a:ext cx="6286500" cy="3686175"/>
        </p:xfrm>
        <a:graphic>
          <a:graphicData uri="http://schemas.openxmlformats.org/drawingml/2006/table">
            <a:tbl>
              <a:tblPr>
                <a:tableStyleId>{D7AC3CCA-C797-4891-BE02-D94E43425B78}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A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B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C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D 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E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F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G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H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I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J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Date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Close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UP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Down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Ave.Up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Ave.Down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E/F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1+G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100/H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100-I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19-Aug-04</a:t>
                      </a:r>
                      <a:endParaRPr lang="en-GB" sz="1100" b="0" i="0" u="none" strike="noStrike" dirty="0">
                        <a:solidFill>
                          <a:srgbClr val="3F3F76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100.34</a:t>
                      </a:r>
                      <a:endParaRPr lang="en-GB" sz="1100" b="0" i="0" u="none" strike="noStrike" dirty="0">
                        <a:solidFill>
                          <a:srgbClr val="3F3F76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 </a:t>
                      </a:r>
                      <a:endParaRPr lang="en-GB" sz="1100" b="0" i="0" u="none" strike="noStrike" dirty="0">
                        <a:solidFill>
                          <a:srgbClr val="3F3F76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 </a:t>
                      </a:r>
                      <a:endParaRPr lang="en-GB" sz="1100" b="0" i="0" u="none" strike="noStrike" dirty="0">
                        <a:solidFill>
                          <a:srgbClr val="3F3F76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 </a:t>
                      </a:r>
                      <a:endParaRPr lang="en-GB" sz="1100" b="0" i="0" u="none" strike="noStrike" dirty="0">
                        <a:solidFill>
                          <a:srgbClr val="3F3F76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 </a:t>
                      </a:r>
                      <a:endParaRPr lang="en-GB" sz="1100" b="0" i="0" u="none" strike="noStrike" dirty="0">
                        <a:solidFill>
                          <a:srgbClr val="3F3F76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 </a:t>
                      </a:r>
                      <a:endParaRPr lang="en-GB" sz="1100" b="0" i="0" u="none" strike="noStrike" dirty="0">
                        <a:solidFill>
                          <a:srgbClr val="3F3F76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 </a:t>
                      </a:r>
                      <a:endParaRPr lang="en-GB" sz="1100" b="0" i="0" u="none" strike="noStrike" dirty="0">
                        <a:solidFill>
                          <a:srgbClr val="3F3F76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 </a:t>
                      </a:r>
                      <a:endParaRPr lang="en-GB" sz="1100" b="0" i="0" u="none" strike="noStrike" dirty="0">
                        <a:solidFill>
                          <a:srgbClr val="3F3F76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 </a:t>
                      </a:r>
                      <a:endParaRPr lang="en-GB" sz="1100" b="0" i="0" u="none" strike="noStrike" dirty="0">
                        <a:solidFill>
                          <a:srgbClr val="3F3F76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20-Aug-04</a:t>
                      </a:r>
                      <a:endParaRPr lang="en-GB" sz="1100" b="0" i="0" u="none" strike="noStrike" dirty="0">
                        <a:solidFill>
                          <a:srgbClr val="3F3F76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108.31</a:t>
                      </a:r>
                      <a:endParaRPr lang="en-GB" sz="1100" b="0" i="0" u="none" strike="noStrike" dirty="0">
                        <a:solidFill>
                          <a:srgbClr val="3F3F76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7.97</a:t>
                      </a:r>
                      <a:endParaRPr lang="en-GB" sz="1100" b="0" i="0" u="none" strike="noStrike" dirty="0">
                        <a:solidFill>
                          <a:srgbClr val="3F3F76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0</a:t>
                      </a:r>
                      <a:endParaRPr lang="en-GB" sz="1100" b="0" i="0" u="none" strike="noStrike" dirty="0">
                        <a:solidFill>
                          <a:srgbClr val="3F3F76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 </a:t>
                      </a:r>
                      <a:endParaRPr lang="en-GB" sz="1100" b="0" i="0" u="none" strike="noStrike" dirty="0">
                        <a:solidFill>
                          <a:srgbClr val="3F3F76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 </a:t>
                      </a:r>
                      <a:endParaRPr lang="en-GB" sz="1100" b="0" i="0" u="none" strike="noStrike" dirty="0">
                        <a:solidFill>
                          <a:srgbClr val="3F3F76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 </a:t>
                      </a:r>
                      <a:endParaRPr lang="en-GB" sz="1100" b="0" i="0" u="none" strike="noStrike" dirty="0">
                        <a:solidFill>
                          <a:srgbClr val="3F3F76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 </a:t>
                      </a:r>
                      <a:endParaRPr lang="en-GB" sz="1100" b="0" i="0" u="none" strike="noStrike" dirty="0">
                        <a:solidFill>
                          <a:srgbClr val="3F3F76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 </a:t>
                      </a:r>
                      <a:endParaRPr lang="en-GB" sz="1100" b="0" i="0" u="none" strike="noStrike" dirty="0">
                        <a:solidFill>
                          <a:srgbClr val="3F3F76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 </a:t>
                      </a:r>
                      <a:endParaRPr lang="en-GB" sz="1100" b="0" i="0" u="none" strike="noStrike" dirty="0">
                        <a:solidFill>
                          <a:srgbClr val="3F3F76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23-Aug-04</a:t>
                      </a:r>
                      <a:endParaRPr lang="en-GB" sz="1100" b="0" i="0" u="none" strike="noStrike" dirty="0">
                        <a:solidFill>
                          <a:srgbClr val="3F3F76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109.4</a:t>
                      </a:r>
                      <a:endParaRPr lang="en-GB" sz="1100" b="0" i="0" u="none" strike="noStrike" dirty="0">
                        <a:solidFill>
                          <a:srgbClr val="3F3F76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1.09</a:t>
                      </a:r>
                      <a:endParaRPr lang="en-GB" sz="1100" b="0" i="0" u="none" strike="noStrike" dirty="0">
                        <a:solidFill>
                          <a:srgbClr val="3F3F76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0</a:t>
                      </a:r>
                      <a:endParaRPr lang="en-GB" sz="1100" b="0" i="0" u="none" strike="noStrike" dirty="0">
                        <a:solidFill>
                          <a:srgbClr val="3F3F76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 </a:t>
                      </a:r>
                      <a:endParaRPr lang="en-GB" sz="1100" b="0" i="0" u="none" strike="noStrike" dirty="0">
                        <a:solidFill>
                          <a:srgbClr val="3F3F76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 </a:t>
                      </a:r>
                      <a:endParaRPr lang="en-GB" sz="1100" b="0" i="0" u="none" strike="noStrike" dirty="0">
                        <a:solidFill>
                          <a:srgbClr val="3F3F76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 </a:t>
                      </a:r>
                      <a:endParaRPr lang="en-GB" sz="1100" b="0" i="0" u="none" strike="noStrike" dirty="0">
                        <a:solidFill>
                          <a:srgbClr val="3F3F76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 </a:t>
                      </a:r>
                      <a:endParaRPr lang="en-GB" sz="1100" b="0" i="0" u="none" strike="noStrike" dirty="0">
                        <a:solidFill>
                          <a:srgbClr val="3F3F76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 </a:t>
                      </a:r>
                      <a:endParaRPr lang="en-GB" sz="1100" b="0" i="0" u="none" strike="noStrike" dirty="0">
                        <a:solidFill>
                          <a:srgbClr val="3F3F76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 </a:t>
                      </a:r>
                      <a:endParaRPr lang="en-GB" sz="1100" b="0" i="0" u="none" strike="noStrike" dirty="0">
                        <a:solidFill>
                          <a:srgbClr val="3F3F76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24-Aug-04</a:t>
                      </a:r>
                      <a:endParaRPr lang="en-GB" sz="1100" b="0" i="0" u="none" strike="noStrike" dirty="0">
                        <a:solidFill>
                          <a:srgbClr val="3F3F76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104.87</a:t>
                      </a:r>
                      <a:endParaRPr lang="en-GB" sz="1100" b="0" i="0" u="none" strike="noStrike" dirty="0">
                        <a:solidFill>
                          <a:srgbClr val="3F3F76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0</a:t>
                      </a:r>
                      <a:endParaRPr lang="en-GB" sz="1100" b="0" i="0" u="none" strike="noStrike" dirty="0">
                        <a:solidFill>
                          <a:srgbClr val="3F3F76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4.53</a:t>
                      </a:r>
                      <a:endParaRPr lang="en-GB" sz="1100" b="0" i="0" u="none" strike="noStrike" dirty="0">
                        <a:solidFill>
                          <a:srgbClr val="3F3F76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 </a:t>
                      </a:r>
                      <a:endParaRPr lang="en-GB" sz="1100" b="0" i="0" u="none" strike="noStrike" dirty="0">
                        <a:solidFill>
                          <a:srgbClr val="3F3F76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 </a:t>
                      </a:r>
                      <a:endParaRPr lang="en-GB" sz="1100" b="0" i="0" u="none" strike="noStrike" dirty="0">
                        <a:solidFill>
                          <a:srgbClr val="3F3F76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 </a:t>
                      </a:r>
                      <a:endParaRPr lang="en-GB" sz="1100" b="0" i="0" u="none" strike="noStrike" dirty="0">
                        <a:solidFill>
                          <a:srgbClr val="3F3F76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 </a:t>
                      </a:r>
                      <a:endParaRPr lang="en-GB" sz="1100" b="0" i="0" u="none" strike="noStrike" dirty="0">
                        <a:solidFill>
                          <a:srgbClr val="3F3F76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 </a:t>
                      </a:r>
                      <a:endParaRPr lang="en-GB" sz="1100" b="0" i="0" u="none" strike="noStrike" dirty="0">
                        <a:solidFill>
                          <a:srgbClr val="3F3F76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 </a:t>
                      </a:r>
                      <a:endParaRPr lang="en-GB" sz="1100" b="0" i="0" u="none" strike="noStrike" dirty="0">
                        <a:solidFill>
                          <a:srgbClr val="3F3F76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25-Aug-04</a:t>
                      </a:r>
                      <a:endParaRPr lang="en-GB" sz="1100" b="0" i="0" u="none" strike="noStrike" dirty="0">
                        <a:solidFill>
                          <a:srgbClr val="3F3F76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106</a:t>
                      </a:r>
                      <a:endParaRPr lang="en-GB" sz="1100" b="0" i="0" u="none" strike="noStrike" dirty="0">
                        <a:solidFill>
                          <a:srgbClr val="3F3F76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1.13</a:t>
                      </a:r>
                      <a:endParaRPr lang="en-GB" sz="1100" b="0" i="0" u="none" strike="noStrike" dirty="0">
                        <a:solidFill>
                          <a:srgbClr val="3F3F76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0</a:t>
                      </a:r>
                      <a:endParaRPr lang="en-GB" sz="1100" b="0" i="0" u="none" strike="noStrike" dirty="0">
                        <a:solidFill>
                          <a:srgbClr val="3F3F76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 </a:t>
                      </a:r>
                      <a:endParaRPr lang="en-GB" sz="1100" b="0" i="0" u="none" strike="noStrike" dirty="0">
                        <a:solidFill>
                          <a:srgbClr val="3F3F76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 </a:t>
                      </a:r>
                      <a:endParaRPr lang="en-GB" sz="1100" b="0" i="0" u="none" strike="noStrike" dirty="0">
                        <a:solidFill>
                          <a:srgbClr val="3F3F76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 </a:t>
                      </a:r>
                      <a:endParaRPr lang="en-GB" sz="1100" b="0" i="0" u="none" strike="noStrike" dirty="0">
                        <a:solidFill>
                          <a:srgbClr val="3F3F76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 </a:t>
                      </a:r>
                      <a:endParaRPr lang="en-GB" sz="1100" b="0" i="0" u="none" strike="noStrike" dirty="0">
                        <a:solidFill>
                          <a:srgbClr val="3F3F76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 </a:t>
                      </a:r>
                      <a:endParaRPr lang="en-GB" sz="1100" b="0" i="0" u="none" strike="noStrike" dirty="0">
                        <a:solidFill>
                          <a:srgbClr val="3F3F76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 </a:t>
                      </a:r>
                      <a:endParaRPr lang="en-GB" sz="1100" b="0" i="0" u="none" strike="noStrike" dirty="0">
                        <a:solidFill>
                          <a:srgbClr val="3F3F76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26-Aug-04</a:t>
                      </a:r>
                      <a:endParaRPr lang="en-GB" sz="1100" b="0" i="0" u="none" strike="noStrike" dirty="0">
                        <a:solidFill>
                          <a:srgbClr val="3F3F76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107.91</a:t>
                      </a:r>
                      <a:endParaRPr lang="en-GB" sz="1100" b="0" i="0" u="none" strike="noStrike" dirty="0">
                        <a:solidFill>
                          <a:srgbClr val="3F3F76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1.91</a:t>
                      </a:r>
                      <a:endParaRPr lang="en-GB" sz="1100" b="0" i="0" u="none" strike="noStrike" dirty="0">
                        <a:solidFill>
                          <a:srgbClr val="3F3F76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0</a:t>
                      </a:r>
                      <a:endParaRPr lang="en-GB" sz="1100" b="0" i="0" u="none" strike="noStrike" dirty="0">
                        <a:solidFill>
                          <a:srgbClr val="3F3F76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 </a:t>
                      </a:r>
                      <a:endParaRPr lang="en-GB" sz="1100" b="0" i="0" u="none" strike="noStrike" dirty="0">
                        <a:solidFill>
                          <a:srgbClr val="3F3F76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 </a:t>
                      </a:r>
                      <a:endParaRPr lang="en-GB" sz="1100" b="0" i="0" u="none" strike="noStrike" dirty="0">
                        <a:solidFill>
                          <a:srgbClr val="3F3F76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 </a:t>
                      </a:r>
                      <a:endParaRPr lang="en-GB" sz="1100" b="0" i="0" u="none" strike="noStrike" dirty="0">
                        <a:solidFill>
                          <a:srgbClr val="3F3F76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 </a:t>
                      </a:r>
                      <a:endParaRPr lang="en-GB" sz="1100" b="0" i="0" u="none" strike="noStrike" dirty="0">
                        <a:solidFill>
                          <a:srgbClr val="3F3F76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 </a:t>
                      </a:r>
                      <a:endParaRPr lang="en-GB" sz="1100" b="0" i="0" u="none" strike="noStrike" dirty="0">
                        <a:solidFill>
                          <a:srgbClr val="3F3F76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 </a:t>
                      </a:r>
                      <a:endParaRPr lang="en-GB" sz="1100" b="0" i="0" u="none" strike="noStrike" dirty="0">
                        <a:solidFill>
                          <a:srgbClr val="3F3F76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27-Aug-04</a:t>
                      </a:r>
                      <a:endParaRPr lang="en-GB" sz="1100" b="0" i="0" u="none" strike="noStrike" dirty="0">
                        <a:solidFill>
                          <a:srgbClr val="3F3F76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106.15</a:t>
                      </a:r>
                      <a:endParaRPr lang="en-GB" sz="1100" b="0" i="0" u="none" strike="noStrike" dirty="0">
                        <a:solidFill>
                          <a:srgbClr val="3F3F76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0</a:t>
                      </a:r>
                      <a:endParaRPr lang="en-GB" sz="1100" b="0" i="0" u="none" strike="noStrike" dirty="0">
                        <a:solidFill>
                          <a:srgbClr val="3F3F76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1.76</a:t>
                      </a:r>
                      <a:endParaRPr lang="en-GB" sz="1100" b="0" i="0" u="none" strike="noStrike" dirty="0">
                        <a:solidFill>
                          <a:srgbClr val="3F3F76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 </a:t>
                      </a:r>
                      <a:endParaRPr lang="en-GB" sz="1100" b="0" i="0" u="none" strike="noStrike" dirty="0">
                        <a:solidFill>
                          <a:srgbClr val="3F3F76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 </a:t>
                      </a:r>
                      <a:endParaRPr lang="en-GB" sz="1100" b="0" i="0" u="none" strike="noStrike" dirty="0">
                        <a:solidFill>
                          <a:srgbClr val="3F3F76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 </a:t>
                      </a:r>
                      <a:endParaRPr lang="en-GB" sz="1100" b="0" i="0" u="none" strike="noStrike" dirty="0">
                        <a:solidFill>
                          <a:srgbClr val="3F3F76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 </a:t>
                      </a:r>
                      <a:endParaRPr lang="en-GB" sz="1100" b="0" i="0" u="none" strike="noStrike" dirty="0">
                        <a:solidFill>
                          <a:srgbClr val="3F3F76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 </a:t>
                      </a:r>
                      <a:endParaRPr lang="en-GB" sz="1100" b="0" i="0" u="none" strike="noStrike" dirty="0">
                        <a:solidFill>
                          <a:srgbClr val="3F3F76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 </a:t>
                      </a:r>
                      <a:endParaRPr lang="en-GB" sz="1100" b="0" i="0" u="none" strike="noStrike" dirty="0">
                        <a:solidFill>
                          <a:srgbClr val="3F3F76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30-Aug-04</a:t>
                      </a:r>
                      <a:endParaRPr lang="en-GB" sz="1100" b="0" i="0" u="none" strike="noStrike" dirty="0">
                        <a:solidFill>
                          <a:srgbClr val="3F3F76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102.01</a:t>
                      </a:r>
                      <a:endParaRPr lang="en-GB" sz="1100" b="0" i="0" u="none" strike="noStrike" dirty="0">
                        <a:solidFill>
                          <a:srgbClr val="3F3F76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0</a:t>
                      </a:r>
                      <a:endParaRPr lang="en-GB" sz="1100" b="0" i="0" u="none" strike="noStrike" dirty="0">
                        <a:solidFill>
                          <a:srgbClr val="3F3F76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4.14</a:t>
                      </a:r>
                      <a:endParaRPr lang="en-GB" sz="1100" b="0" i="0" u="none" strike="noStrike" dirty="0">
                        <a:solidFill>
                          <a:srgbClr val="3F3F76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 </a:t>
                      </a:r>
                      <a:endParaRPr lang="en-GB" sz="1100" b="0" i="0" u="none" strike="noStrike" dirty="0">
                        <a:solidFill>
                          <a:srgbClr val="3F3F76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 </a:t>
                      </a:r>
                      <a:endParaRPr lang="en-GB" sz="1100" b="0" i="0" u="none" strike="noStrike" dirty="0">
                        <a:solidFill>
                          <a:srgbClr val="3F3F76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 </a:t>
                      </a:r>
                      <a:endParaRPr lang="en-GB" sz="1100" b="0" i="0" u="none" strike="noStrike" dirty="0">
                        <a:solidFill>
                          <a:srgbClr val="3F3F76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 </a:t>
                      </a:r>
                      <a:endParaRPr lang="en-GB" sz="1100" b="0" i="0" u="none" strike="noStrike" dirty="0">
                        <a:solidFill>
                          <a:srgbClr val="3F3F76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 </a:t>
                      </a:r>
                      <a:endParaRPr lang="en-GB" sz="1100" b="0" i="0" u="none" strike="noStrike" dirty="0">
                        <a:solidFill>
                          <a:srgbClr val="3F3F76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 </a:t>
                      </a:r>
                      <a:endParaRPr lang="en-GB" sz="1100" b="0" i="0" u="none" strike="noStrike" dirty="0">
                        <a:solidFill>
                          <a:srgbClr val="3F3F76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31-Aug-04</a:t>
                      </a:r>
                      <a:endParaRPr lang="en-GB" sz="1100" b="0" i="0" u="none" strike="noStrike" dirty="0">
                        <a:solidFill>
                          <a:srgbClr val="3F3F76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102.37</a:t>
                      </a:r>
                      <a:endParaRPr lang="en-GB" sz="1100" b="0" i="0" u="none" strike="noStrike" dirty="0">
                        <a:solidFill>
                          <a:srgbClr val="3F3F76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0.36</a:t>
                      </a:r>
                      <a:endParaRPr lang="en-GB" sz="1100" b="0" i="0" u="none" strike="noStrike" dirty="0">
                        <a:solidFill>
                          <a:srgbClr val="3F3F76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0</a:t>
                      </a:r>
                      <a:endParaRPr lang="en-GB" sz="1100" b="0" i="0" u="none" strike="noStrike" dirty="0">
                        <a:solidFill>
                          <a:srgbClr val="3F3F76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 </a:t>
                      </a:r>
                      <a:endParaRPr lang="en-GB" sz="1100" b="0" i="0" u="none" strike="noStrike" dirty="0">
                        <a:solidFill>
                          <a:srgbClr val="3F3F76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 </a:t>
                      </a:r>
                      <a:endParaRPr lang="en-GB" sz="1100" b="0" i="0" u="none" strike="noStrike" dirty="0">
                        <a:solidFill>
                          <a:srgbClr val="3F3F76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 </a:t>
                      </a:r>
                      <a:endParaRPr lang="en-GB" sz="1100" b="0" i="0" u="none" strike="noStrike" dirty="0">
                        <a:solidFill>
                          <a:srgbClr val="3F3F76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 </a:t>
                      </a:r>
                      <a:endParaRPr lang="en-GB" sz="1100" b="0" i="0" u="none" strike="noStrike" dirty="0">
                        <a:solidFill>
                          <a:srgbClr val="3F3F76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 </a:t>
                      </a:r>
                      <a:endParaRPr lang="en-GB" sz="1100" b="0" i="0" u="none" strike="noStrike" dirty="0">
                        <a:solidFill>
                          <a:srgbClr val="3F3F76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 </a:t>
                      </a:r>
                      <a:endParaRPr lang="en-GB" sz="1100" b="0" i="0" u="none" strike="noStrike" dirty="0">
                        <a:solidFill>
                          <a:srgbClr val="3F3F76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01-Sep-04</a:t>
                      </a:r>
                      <a:endParaRPr lang="en-GB" sz="1100" b="0" i="0" u="none" strike="noStrike" dirty="0">
                        <a:solidFill>
                          <a:srgbClr val="3F3F76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100.25</a:t>
                      </a:r>
                      <a:endParaRPr lang="en-GB" sz="1100" b="0" i="0" u="none" strike="noStrike" dirty="0">
                        <a:solidFill>
                          <a:srgbClr val="3F3F76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0</a:t>
                      </a:r>
                      <a:endParaRPr lang="en-GB" sz="1100" b="0" i="0" u="none" strike="noStrike" dirty="0">
                        <a:solidFill>
                          <a:srgbClr val="3F3F76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2.12</a:t>
                      </a:r>
                      <a:endParaRPr lang="en-GB" sz="1100" b="0" i="0" u="none" strike="noStrike" dirty="0">
                        <a:solidFill>
                          <a:srgbClr val="3F3F76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 </a:t>
                      </a:r>
                      <a:endParaRPr lang="en-GB" sz="1100" b="0" i="0" u="none" strike="noStrike" dirty="0">
                        <a:solidFill>
                          <a:srgbClr val="3F3F76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 </a:t>
                      </a:r>
                      <a:endParaRPr lang="en-GB" sz="1100" b="0" i="0" u="none" strike="noStrike" dirty="0">
                        <a:solidFill>
                          <a:srgbClr val="3F3F76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 </a:t>
                      </a:r>
                      <a:endParaRPr lang="en-GB" sz="1100" b="0" i="0" u="none" strike="noStrike" dirty="0">
                        <a:solidFill>
                          <a:srgbClr val="3F3F76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 </a:t>
                      </a:r>
                      <a:endParaRPr lang="en-GB" sz="1100" b="0" i="0" u="none" strike="noStrike" dirty="0">
                        <a:solidFill>
                          <a:srgbClr val="3F3F76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 </a:t>
                      </a:r>
                      <a:endParaRPr lang="en-GB" sz="1100" b="0" i="0" u="none" strike="noStrike" dirty="0">
                        <a:solidFill>
                          <a:srgbClr val="3F3F76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 </a:t>
                      </a:r>
                      <a:endParaRPr lang="en-GB" sz="1100" b="0" i="0" u="none" strike="noStrike" dirty="0">
                        <a:solidFill>
                          <a:srgbClr val="3F3F76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02-Sep-04</a:t>
                      </a:r>
                      <a:endParaRPr lang="en-GB" sz="1100" b="0" i="0" u="none" strike="noStrike" dirty="0">
                        <a:solidFill>
                          <a:srgbClr val="3F3F76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101.51</a:t>
                      </a:r>
                      <a:endParaRPr lang="en-GB" sz="1100" b="0" i="0" u="none" strike="noStrike" dirty="0">
                        <a:solidFill>
                          <a:srgbClr val="3F3F76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1.26</a:t>
                      </a:r>
                      <a:endParaRPr lang="en-GB" sz="1100" b="0" i="0" u="none" strike="noStrike" dirty="0">
                        <a:solidFill>
                          <a:srgbClr val="3F3F76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0</a:t>
                      </a:r>
                      <a:endParaRPr lang="en-GB" sz="1100" b="0" i="0" u="none" strike="noStrike" dirty="0">
                        <a:solidFill>
                          <a:srgbClr val="3F3F76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 </a:t>
                      </a:r>
                      <a:endParaRPr lang="en-GB" sz="1100" b="0" i="0" u="none" strike="noStrike" dirty="0">
                        <a:solidFill>
                          <a:srgbClr val="3F3F76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 </a:t>
                      </a:r>
                      <a:endParaRPr lang="en-GB" sz="1100" b="0" i="0" u="none" strike="noStrike" dirty="0">
                        <a:solidFill>
                          <a:srgbClr val="3F3F76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 </a:t>
                      </a:r>
                      <a:endParaRPr lang="en-GB" sz="1100" b="0" i="0" u="none" strike="noStrike" dirty="0">
                        <a:solidFill>
                          <a:srgbClr val="3F3F76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 </a:t>
                      </a:r>
                      <a:endParaRPr lang="en-GB" sz="1100" b="0" i="0" u="none" strike="noStrike" dirty="0">
                        <a:solidFill>
                          <a:srgbClr val="3F3F76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 </a:t>
                      </a:r>
                      <a:endParaRPr lang="en-GB" sz="1100" b="0" i="0" u="none" strike="noStrike" dirty="0">
                        <a:solidFill>
                          <a:srgbClr val="3F3F76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 </a:t>
                      </a:r>
                      <a:endParaRPr lang="en-GB" sz="1100" b="0" i="0" u="none" strike="noStrike" dirty="0">
                        <a:solidFill>
                          <a:srgbClr val="3F3F76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03-Sep-04</a:t>
                      </a:r>
                      <a:endParaRPr lang="en-GB" sz="1100" b="0" i="0" u="none" strike="noStrike" dirty="0">
                        <a:solidFill>
                          <a:srgbClr val="3F3F76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100.01</a:t>
                      </a:r>
                      <a:endParaRPr lang="en-GB" sz="1100" b="0" i="0" u="none" strike="noStrike" dirty="0">
                        <a:solidFill>
                          <a:srgbClr val="3F3F76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0</a:t>
                      </a:r>
                      <a:endParaRPr lang="en-GB" sz="1100" b="0" i="0" u="none" strike="noStrike" dirty="0">
                        <a:solidFill>
                          <a:srgbClr val="3F3F76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1.5</a:t>
                      </a:r>
                      <a:endParaRPr lang="en-GB" sz="1100" b="0" i="0" u="none" strike="noStrike" dirty="0">
                        <a:solidFill>
                          <a:srgbClr val="3F3F76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 </a:t>
                      </a:r>
                      <a:endParaRPr lang="en-GB" sz="1100" b="0" i="0" u="none" strike="noStrike" dirty="0">
                        <a:solidFill>
                          <a:srgbClr val="3F3F76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 </a:t>
                      </a:r>
                      <a:endParaRPr lang="en-GB" sz="1100" b="0" i="0" u="none" strike="noStrike" dirty="0">
                        <a:solidFill>
                          <a:srgbClr val="3F3F76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 </a:t>
                      </a:r>
                      <a:endParaRPr lang="en-GB" sz="1100" b="0" i="0" u="none" strike="noStrike" dirty="0">
                        <a:solidFill>
                          <a:srgbClr val="3F3F76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 </a:t>
                      </a:r>
                      <a:endParaRPr lang="en-GB" sz="1100" b="0" i="0" u="none" strike="noStrike" dirty="0">
                        <a:solidFill>
                          <a:srgbClr val="3F3F76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 </a:t>
                      </a:r>
                      <a:endParaRPr lang="en-GB" sz="1100" b="0" i="0" u="none" strike="noStrike" dirty="0">
                        <a:solidFill>
                          <a:srgbClr val="3F3F76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 </a:t>
                      </a:r>
                      <a:endParaRPr lang="en-GB" sz="1100" b="0" i="0" u="none" strike="noStrike" dirty="0">
                        <a:solidFill>
                          <a:srgbClr val="3F3F76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07-Sep-04</a:t>
                      </a:r>
                      <a:endParaRPr lang="en-GB" sz="1100" b="0" i="0" u="none" strike="noStrike" dirty="0">
                        <a:solidFill>
                          <a:srgbClr val="3F3F76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101.58</a:t>
                      </a:r>
                      <a:endParaRPr lang="en-GB" sz="1100" b="0" i="0" u="none" strike="noStrike" dirty="0">
                        <a:solidFill>
                          <a:srgbClr val="3F3F76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1.57</a:t>
                      </a:r>
                      <a:endParaRPr lang="en-GB" sz="1100" b="0" i="0" u="none" strike="noStrike" dirty="0">
                        <a:solidFill>
                          <a:srgbClr val="3F3F76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0</a:t>
                      </a:r>
                      <a:endParaRPr lang="en-GB" sz="1100" b="0" i="0" u="none" strike="noStrike" dirty="0">
                        <a:solidFill>
                          <a:srgbClr val="3F3F76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 </a:t>
                      </a:r>
                      <a:endParaRPr lang="en-GB" sz="1100" b="0" i="0" u="none" strike="noStrike" dirty="0">
                        <a:solidFill>
                          <a:srgbClr val="3F3F76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 </a:t>
                      </a:r>
                      <a:endParaRPr lang="en-GB" sz="1100" b="0" i="0" u="none" strike="noStrike" dirty="0">
                        <a:solidFill>
                          <a:srgbClr val="3F3F76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 </a:t>
                      </a:r>
                      <a:endParaRPr lang="en-GB" sz="1100" b="0" i="0" u="none" strike="noStrike" dirty="0">
                        <a:solidFill>
                          <a:srgbClr val="3F3F76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 </a:t>
                      </a:r>
                      <a:endParaRPr lang="en-GB" sz="1100" b="0" i="0" u="none" strike="noStrike" dirty="0">
                        <a:solidFill>
                          <a:srgbClr val="3F3F76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 </a:t>
                      </a:r>
                      <a:endParaRPr lang="en-GB" sz="1100" b="0" i="0" u="none" strike="noStrike" dirty="0">
                        <a:solidFill>
                          <a:srgbClr val="3F3F76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 </a:t>
                      </a:r>
                      <a:endParaRPr lang="en-GB" sz="1100" b="0" i="0" u="none" strike="noStrike" dirty="0">
                        <a:solidFill>
                          <a:srgbClr val="3F3F76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08-Sep-04</a:t>
                      </a:r>
                      <a:endParaRPr lang="en-GB" sz="1100" b="0" i="0" u="none" strike="noStrike" dirty="0">
                        <a:solidFill>
                          <a:srgbClr val="3F3F76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102.3</a:t>
                      </a:r>
                      <a:endParaRPr lang="en-GB" sz="1100" b="0" i="0" u="none" strike="noStrike" dirty="0">
                        <a:solidFill>
                          <a:srgbClr val="3F3F76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0.72</a:t>
                      </a:r>
                      <a:endParaRPr lang="en-GB" sz="1100" b="0" i="0" u="none" strike="noStrike" dirty="0">
                        <a:solidFill>
                          <a:srgbClr val="3F3F76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0</a:t>
                      </a:r>
                      <a:endParaRPr lang="en-GB" sz="1100" b="0" i="0" u="none" strike="noStrike" dirty="0">
                        <a:solidFill>
                          <a:srgbClr val="3F3F76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 </a:t>
                      </a:r>
                      <a:endParaRPr lang="en-GB" sz="1100" b="0" i="0" u="none" strike="noStrike" dirty="0">
                        <a:solidFill>
                          <a:srgbClr val="3F3F76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 </a:t>
                      </a:r>
                      <a:endParaRPr lang="en-GB" sz="1100" b="0" i="0" u="none" strike="noStrike" dirty="0">
                        <a:solidFill>
                          <a:srgbClr val="3F3F76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 </a:t>
                      </a:r>
                      <a:endParaRPr lang="en-GB" sz="1100" b="0" i="0" u="none" strike="noStrike" dirty="0">
                        <a:solidFill>
                          <a:srgbClr val="3F3F76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 </a:t>
                      </a:r>
                      <a:endParaRPr lang="en-GB" sz="1100" b="0" i="0" u="none" strike="noStrike" dirty="0">
                        <a:solidFill>
                          <a:srgbClr val="3F3F76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 </a:t>
                      </a:r>
                      <a:endParaRPr lang="en-GB" sz="1100" b="0" i="0" u="none" strike="noStrike" dirty="0">
                        <a:solidFill>
                          <a:srgbClr val="3F3F76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 </a:t>
                      </a:r>
                      <a:endParaRPr lang="en-GB" sz="1100" b="0" i="0" u="none" strike="noStrike" dirty="0">
                        <a:solidFill>
                          <a:srgbClr val="3F3F76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09-Sep-04</a:t>
                      </a:r>
                      <a:endParaRPr lang="en-GB" sz="1100" b="1" i="0" u="none" strike="noStrike" dirty="0">
                        <a:solidFill>
                          <a:srgbClr val="FFFFFF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102.31</a:t>
                      </a:r>
                      <a:endParaRPr lang="en-GB" sz="1100" b="1" i="0" u="none" strike="noStrike" dirty="0">
                        <a:solidFill>
                          <a:srgbClr val="FFFFFF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0.01</a:t>
                      </a:r>
                      <a:endParaRPr lang="en-GB" sz="1100" b="1" i="0" u="none" strike="noStrike" dirty="0">
                        <a:solidFill>
                          <a:srgbClr val="FFFFFF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0</a:t>
                      </a:r>
                      <a:endParaRPr lang="en-GB" sz="1100" b="1" i="0" u="none" strike="noStrike" dirty="0">
                        <a:solidFill>
                          <a:srgbClr val="FFFFFF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1.144286</a:t>
                      </a:r>
                      <a:endParaRPr lang="en-GB" sz="1100" b="1" i="0" u="none" strike="noStrike" dirty="0">
                        <a:solidFill>
                          <a:srgbClr val="FFFFFF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1.0035714</a:t>
                      </a:r>
                      <a:endParaRPr lang="en-GB" sz="1100" b="1" i="0" u="none" strike="noStrike" dirty="0">
                        <a:solidFill>
                          <a:srgbClr val="FFFFFF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1.140214</a:t>
                      </a:r>
                      <a:endParaRPr lang="en-GB" sz="1100" b="1" i="0" u="none" strike="noStrike" dirty="0">
                        <a:solidFill>
                          <a:srgbClr val="FFFFFF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2.140214</a:t>
                      </a:r>
                      <a:endParaRPr lang="en-GB" sz="1100" b="1" i="0" u="none" strike="noStrike" dirty="0">
                        <a:solidFill>
                          <a:srgbClr val="FFFFFF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46.72431</a:t>
                      </a:r>
                      <a:endParaRPr lang="en-GB" sz="1100" b="1" i="0" u="none" strike="noStrike" dirty="0">
                        <a:solidFill>
                          <a:srgbClr val="FFFFFF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53.27569</a:t>
                      </a:r>
                      <a:endParaRPr lang="en-GB" sz="1100" b="1" i="0" u="none" strike="noStrike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10-Sep-04</a:t>
                      </a:r>
                      <a:endParaRPr lang="en-GB" sz="1100" b="1" i="0" u="none" strike="noStrike" dirty="0">
                        <a:solidFill>
                          <a:srgbClr val="FFFFFF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105.33</a:t>
                      </a:r>
                      <a:endParaRPr lang="en-GB" sz="1100" b="1" i="0" u="none" strike="noStrike" dirty="0">
                        <a:solidFill>
                          <a:srgbClr val="FFFFFF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3.02</a:t>
                      </a:r>
                      <a:endParaRPr lang="en-GB" sz="1100" b="1" i="0" u="none" strike="noStrike" dirty="0">
                        <a:solidFill>
                          <a:srgbClr val="FFFFFF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0</a:t>
                      </a:r>
                      <a:endParaRPr lang="en-GB" sz="1100" b="1" i="0" u="none" strike="noStrike" dirty="0">
                        <a:solidFill>
                          <a:srgbClr val="FFFFFF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0.790714</a:t>
                      </a:r>
                      <a:endParaRPr lang="en-GB" sz="1100" b="1" i="0" u="none" strike="noStrike" dirty="0">
                        <a:solidFill>
                          <a:srgbClr val="FFFFFF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1.0035714</a:t>
                      </a:r>
                      <a:endParaRPr lang="en-GB" sz="1100" b="1" i="0" u="none" strike="noStrike" dirty="0">
                        <a:solidFill>
                          <a:srgbClr val="FFFFFF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0.7879</a:t>
                      </a:r>
                      <a:endParaRPr lang="en-GB" sz="1100" b="1" i="0" u="none" strike="noStrike" dirty="0">
                        <a:solidFill>
                          <a:srgbClr val="FFFFFF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1.7879</a:t>
                      </a:r>
                      <a:endParaRPr lang="en-GB" sz="1100" b="1" i="0" u="none" strike="noStrike" dirty="0">
                        <a:solidFill>
                          <a:srgbClr val="FFFFFF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55.93153</a:t>
                      </a:r>
                      <a:endParaRPr lang="en-GB" sz="1100" b="1" i="0" u="none" strike="noStrike" dirty="0">
                        <a:solidFill>
                          <a:srgbClr val="FFFFFF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44.06847</a:t>
                      </a:r>
                      <a:endParaRPr lang="en-GB" sz="1100" b="1" i="0" u="none" strike="noStrike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13-Sep-04</a:t>
                      </a:r>
                      <a:endParaRPr lang="en-GB" sz="1100" b="1" i="0" u="none" strike="noStrike" dirty="0">
                        <a:solidFill>
                          <a:srgbClr val="FFFFFF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107.5</a:t>
                      </a:r>
                      <a:endParaRPr lang="en-GB" sz="1100" b="1" i="0" u="none" strike="noStrike" dirty="0">
                        <a:solidFill>
                          <a:srgbClr val="FFFFFF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2.17</a:t>
                      </a:r>
                      <a:endParaRPr lang="en-GB" sz="1100" b="1" i="0" u="none" strike="noStrike" dirty="0">
                        <a:solidFill>
                          <a:srgbClr val="FFFFFF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0</a:t>
                      </a:r>
                      <a:endParaRPr lang="en-GB" sz="1100" b="1" i="0" u="none" strike="noStrike" dirty="0">
                        <a:solidFill>
                          <a:srgbClr val="FFFFFF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0.867857</a:t>
                      </a:r>
                      <a:endParaRPr lang="en-GB" sz="1100" b="1" i="0" u="none" strike="noStrike" dirty="0">
                        <a:solidFill>
                          <a:srgbClr val="FFFFFF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1.0035714</a:t>
                      </a:r>
                      <a:endParaRPr lang="en-GB" sz="1100" b="1" i="0" u="none" strike="noStrike" dirty="0">
                        <a:solidFill>
                          <a:srgbClr val="FFFFFF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0.864769</a:t>
                      </a:r>
                      <a:endParaRPr lang="en-GB" sz="1100" b="1" i="0" u="none" strike="noStrike" dirty="0">
                        <a:solidFill>
                          <a:srgbClr val="FFFFFF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1.864769</a:t>
                      </a:r>
                      <a:endParaRPr lang="en-GB" sz="1100" b="1" i="0" u="none" strike="noStrike" dirty="0">
                        <a:solidFill>
                          <a:srgbClr val="FFFFFF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53.62595</a:t>
                      </a:r>
                      <a:endParaRPr lang="en-GB" sz="1100" b="1" i="0" u="none" strike="noStrike" dirty="0">
                        <a:solidFill>
                          <a:srgbClr val="FFFFFF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46.37405</a:t>
                      </a:r>
                      <a:endParaRPr lang="en-GB" sz="1100" b="1" i="0" u="none" strike="noStrike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542628" y="5229200"/>
                <a:ext cx="5328592" cy="100732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>
                              <a:latin typeface="Cambria Math"/>
                            </a:rPr>
                            <m:t>RSI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>
                              <a:latin typeface="Cambria Math"/>
                            </a:rPr>
                            <m:t>i</m:t>
                          </m:r>
                        </m:sub>
                      </m:sSub>
                      <m:r>
                        <a:rPr lang="en-GB">
                          <a:latin typeface="Cambria Math"/>
                        </a:rPr>
                        <m:t>=100</m:t>
                      </m:r>
                      <m:r>
                        <a:rPr lang="en-GB" i="1">
                          <a:latin typeface="Cambria Math"/>
                        </a:rPr>
                        <m:t>−</m:t>
                      </m:r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>
                                  <a:latin typeface="Cambria Math"/>
                                </a:rPr>
                                <m:t>100</m:t>
                              </m:r>
                            </m:num>
                            <m:den>
                              <m:r>
                                <a:rPr lang="en-GB">
                                  <a:latin typeface="Cambria Math"/>
                                </a:rPr>
                                <m:t>1+</m:t>
                              </m:r>
                              <m:d>
                                <m:d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m:rPr>
                                          <m:sty m:val="p"/>
                                        </m:rPr>
                                        <a:rPr lang="en-GB">
                                          <a:latin typeface="Cambria Math"/>
                                        </a:rPr>
                                        <m:t>U</m:t>
                                      </m:r>
                                    </m:num>
                                    <m:den>
                                      <m:r>
                                        <m:rPr>
                                          <m:sty m:val="p"/>
                                        </m:rPr>
                                        <a:rPr lang="en-GB">
                                          <a:latin typeface="Cambria Math"/>
                                        </a:rPr>
                                        <m:t>D</m:t>
                                      </m:r>
                                    </m:den>
                                  </m:f>
                                </m:e>
                              </m:d>
                            </m:den>
                          </m:f>
                        </m:e>
                      </m:d>
                      <m:r>
                        <a:rPr lang="en-GB">
                          <a:latin typeface="Cambria Math"/>
                        </a:rPr>
                        <m:t>      </m:t>
                      </m:r>
                      <m:r>
                        <m:rPr>
                          <m:sty m:val="p"/>
                        </m:rPr>
                        <a:rPr lang="en-GB">
                          <a:latin typeface="Cambria Math"/>
                        </a:rPr>
                        <m:t>i</m:t>
                      </m:r>
                      <m:r>
                        <a:rPr lang="en-GB">
                          <a:latin typeface="Cambria Math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GB">
                          <a:latin typeface="Cambria Math"/>
                        </a:rPr>
                        <m:t>n</m:t>
                      </m:r>
                      <m:r>
                        <a:rPr lang="en-GB">
                          <a:latin typeface="Cambria Math"/>
                        </a:rPr>
                        <m:t>+1,…∞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628" y="5229200"/>
                <a:ext cx="5328592" cy="1007327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 bwMode="auto">
              <a:xfrm>
                <a:off x="6804248" y="2179375"/>
                <a:ext cx="2097932" cy="2160240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bg1"/>
                          </a:solidFill>
                          <a:latin typeface="Cambria Math"/>
                        </a:rPr>
                        <m:t>𝑅𝑆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𝐼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/>
                        </a:rPr>
                        <m:t>&lt;30</m:t>
                      </m:r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  <a:latin typeface="Times New Roman" pitchFamily="18" charset="0"/>
                </a:endParaRPr>
              </a:p>
              <a:p>
                <a:pPr algn="ctr"/>
                <a:r>
                  <a:rPr lang="en-US" sz="2400" dirty="0">
                    <a:solidFill>
                      <a:srgbClr val="FF0000"/>
                    </a:solidFill>
                    <a:latin typeface="Algerian" pitchFamily="82" charset="0"/>
                  </a:rPr>
                  <a:t>Oversold  </a:t>
                </a:r>
              </a:p>
              <a:p>
                <a:pPr algn="ctr"/>
                <a:endParaRPr lang="en-US" sz="2400" dirty="0">
                  <a:solidFill>
                    <a:srgbClr val="FF0000"/>
                  </a:solidFill>
                  <a:latin typeface="Algerian" pitchFamily="82" charset="0"/>
                </a:endParaRPr>
              </a:p>
              <a:p>
                <a:pPr algn="ctr"/>
                <a:endParaRPr lang="en-US" sz="2400" dirty="0">
                  <a:solidFill>
                    <a:srgbClr val="FF0000"/>
                  </a:solidFill>
                  <a:latin typeface="Algerian" pitchFamily="82" charset="0"/>
                </a:endParaRPr>
              </a:p>
              <a:p>
                <a:pPr algn="ctr"/>
                <a:r>
                  <a:rPr lang="en-US" sz="2400" dirty="0">
                    <a:solidFill>
                      <a:srgbClr val="FF0000"/>
                    </a:solidFill>
                    <a:latin typeface="Algerian" pitchFamily="82" charset="0"/>
                  </a:rPr>
                  <a:t>Overbought</a:t>
                </a:r>
                <a:endParaRPr lang="en-GB" sz="2400" dirty="0">
                  <a:solidFill>
                    <a:srgbClr val="FF0000"/>
                  </a:solidFill>
                  <a:latin typeface="Algerian" pitchFamily="82" charset="0"/>
                </a:endParaRPr>
              </a:p>
              <a:p>
                <a:pPr algn="ctr"/>
                <a:endParaRPr lang="en-GB" sz="2400" dirty="0">
                  <a:solidFill>
                    <a:srgbClr val="FF0000"/>
                  </a:solidFill>
                  <a:latin typeface="Algerian" pitchFamily="82" charset="0"/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804248" y="2179375"/>
                <a:ext cx="2097932" cy="216024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  <a:ln>
                <a:headEnd type="none" w="med" len="med"/>
                <a:tailEnd type="none" w="med" len="med"/>
              </a:ln>
              <a:ex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7183575" y="3234630"/>
                <a:ext cx="156632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bg1"/>
                          </a:solidFill>
                          <a:latin typeface="Cambria Math"/>
                        </a:rPr>
                        <m:t>𝑅𝑆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𝐼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/>
                        </a:rPr>
                        <m:t>&gt;70</m:t>
                      </m:r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3575" y="3234630"/>
                <a:ext cx="1566326" cy="461665"/>
              </a:xfrm>
              <a:prstGeom prst="rect">
                <a:avLst/>
              </a:prstGeom>
              <a:blipFill rotWithShape="1">
                <a:blip r:embed="rId4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169900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Algerian" pitchFamily="82" charset="0"/>
              </a:rPr>
              <a:t>Inputs and output variables: </a:t>
            </a:r>
            <a:br>
              <a:rPr lang="en-US" dirty="0">
                <a:latin typeface="Algerian" pitchFamily="82" charset="0"/>
              </a:rPr>
            </a:br>
            <a:r>
              <a:rPr lang="en-US" sz="2800" dirty="0">
                <a:solidFill>
                  <a:srgbClr val="FF0000"/>
                </a:solidFill>
                <a:latin typeface="Algerian" pitchFamily="82" charset="0"/>
              </a:rPr>
              <a:t>PROC and VROC</a:t>
            </a:r>
            <a:endParaRPr lang="en-GB" sz="2800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47789654"/>
              </p:ext>
            </p:extLst>
          </p:nvPr>
        </p:nvGraphicFramePr>
        <p:xfrm>
          <a:off x="251520" y="1988840"/>
          <a:ext cx="4226397" cy="3705225"/>
        </p:xfrm>
        <a:graphic>
          <a:graphicData uri="http://schemas.openxmlformats.org/drawingml/2006/table">
            <a:tbl>
              <a:tblPr>
                <a:tableStyleId>{D7AC3CCA-C797-4891-BE02-D94E43425B78}</a:tableStyleId>
              </a:tblPr>
              <a:tblGrid>
                <a:gridCol w="9277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46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246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466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2466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Date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Close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Volume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PROC (12)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VROC (12)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19-Aug-04</a:t>
                      </a:r>
                      <a:endParaRPr lang="en-GB" sz="1100" b="0" i="0" u="none" strike="noStrike" dirty="0">
                        <a:solidFill>
                          <a:srgbClr val="3F3F76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100.34</a:t>
                      </a:r>
                      <a:endParaRPr lang="en-GB" sz="1100" b="0" i="0" u="none" strike="noStrike" dirty="0">
                        <a:solidFill>
                          <a:srgbClr val="3F3F76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22088000</a:t>
                      </a:r>
                      <a:endParaRPr lang="en-GB" sz="1100" b="0" i="0" u="none" strike="noStrike" dirty="0">
                        <a:solidFill>
                          <a:srgbClr val="3F3F76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 </a:t>
                      </a:r>
                      <a:endParaRPr lang="en-GB" sz="1100" b="0" i="0" u="none" strike="noStrike" dirty="0">
                        <a:solidFill>
                          <a:srgbClr val="3F3F76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 </a:t>
                      </a:r>
                      <a:endParaRPr lang="en-GB" sz="1100" b="0" i="0" u="none" strike="noStrike" dirty="0">
                        <a:solidFill>
                          <a:srgbClr val="3F3F76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20-Aug-04</a:t>
                      </a:r>
                      <a:endParaRPr lang="en-GB" sz="1100" b="0" i="0" u="none" strike="noStrike" dirty="0">
                        <a:solidFill>
                          <a:srgbClr val="3F3F76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108.31</a:t>
                      </a:r>
                      <a:endParaRPr lang="en-GB" sz="1100" b="0" i="0" u="none" strike="noStrike" dirty="0">
                        <a:solidFill>
                          <a:srgbClr val="3F3F76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11377000</a:t>
                      </a:r>
                      <a:endParaRPr lang="en-GB" sz="1100" b="0" i="0" u="none" strike="noStrike" dirty="0">
                        <a:solidFill>
                          <a:srgbClr val="3F3F76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 </a:t>
                      </a:r>
                      <a:endParaRPr lang="en-GB" sz="1100" b="0" i="0" u="none" strike="noStrike" dirty="0">
                        <a:solidFill>
                          <a:srgbClr val="3F3F76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 </a:t>
                      </a:r>
                      <a:endParaRPr lang="en-GB" sz="1100" b="0" i="0" u="none" strike="noStrike" dirty="0">
                        <a:solidFill>
                          <a:srgbClr val="3F3F76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23-Aug-04</a:t>
                      </a:r>
                      <a:endParaRPr lang="en-GB" sz="1100" b="0" i="0" u="none" strike="noStrike" dirty="0">
                        <a:solidFill>
                          <a:srgbClr val="3F3F76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109.4</a:t>
                      </a:r>
                      <a:endParaRPr lang="en-GB" sz="1100" b="0" i="0" u="none" strike="noStrike" dirty="0">
                        <a:solidFill>
                          <a:srgbClr val="3F3F76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9090700</a:t>
                      </a:r>
                      <a:endParaRPr lang="en-GB" sz="1100" b="0" i="0" u="none" strike="noStrike" dirty="0">
                        <a:solidFill>
                          <a:srgbClr val="3F3F76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 </a:t>
                      </a:r>
                      <a:endParaRPr lang="en-GB" sz="1100" b="0" i="0" u="none" strike="noStrike" dirty="0">
                        <a:solidFill>
                          <a:srgbClr val="3F3F76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 </a:t>
                      </a:r>
                      <a:endParaRPr lang="en-GB" sz="1100" b="0" i="0" u="none" strike="noStrike" dirty="0">
                        <a:solidFill>
                          <a:srgbClr val="3F3F76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24-Aug-04</a:t>
                      </a:r>
                      <a:endParaRPr lang="en-GB" sz="1100" b="0" i="0" u="none" strike="noStrike" dirty="0">
                        <a:solidFill>
                          <a:srgbClr val="3F3F76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104.87</a:t>
                      </a:r>
                      <a:endParaRPr lang="en-GB" sz="1100" b="0" i="0" u="none" strike="noStrike" dirty="0">
                        <a:solidFill>
                          <a:srgbClr val="3F3F76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7599100</a:t>
                      </a:r>
                      <a:endParaRPr lang="en-GB" sz="1100" b="0" i="0" u="none" strike="noStrike" dirty="0">
                        <a:solidFill>
                          <a:srgbClr val="3F3F76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 </a:t>
                      </a:r>
                      <a:endParaRPr lang="en-GB" sz="1100" b="0" i="0" u="none" strike="noStrike" dirty="0">
                        <a:solidFill>
                          <a:srgbClr val="3F3F76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 </a:t>
                      </a:r>
                      <a:endParaRPr lang="en-GB" sz="1100" b="0" i="0" u="none" strike="noStrike" dirty="0">
                        <a:solidFill>
                          <a:srgbClr val="3F3F76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25-Aug-04</a:t>
                      </a:r>
                      <a:endParaRPr lang="en-GB" sz="1100" b="0" i="0" u="none" strike="noStrike" dirty="0">
                        <a:solidFill>
                          <a:srgbClr val="3F3F76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106</a:t>
                      </a:r>
                      <a:endParaRPr lang="en-GB" sz="1100" b="0" i="0" u="none" strike="noStrike" dirty="0">
                        <a:solidFill>
                          <a:srgbClr val="3F3F76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4565900</a:t>
                      </a:r>
                      <a:endParaRPr lang="en-GB" sz="1100" b="0" i="0" u="none" strike="noStrike" dirty="0">
                        <a:solidFill>
                          <a:srgbClr val="3F3F76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 </a:t>
                      </a:r>
                      <a:endParaRPr lang="en-GB" sz="1100" b="0" i="0" u="none" strike="noStrike" dirty="0">
                        <a:solidFill>
                          <a:srgbClr val="3F3F76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 </a:t>
                      </a:r>
                      <a:endParaRPr lang="en-GB" sz="1100" b="0" i="0" u="none" strike="noStrike" dirty="0">
                        <a:solidFill>
                          <a:srgbClr val="3F3F76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26-Aug-04</a:t>
                      </a:r>
                      <a:endParaRPr lang="en-GB" sz="1100" b="0" i="0" u="none" strike="noStrike" dirty="0">
                        <a:solidFill>
                          <a:srgbClr val="3F3F76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107.91</a:t>
                      </a:r>
                      <a:endParaRPr lang="en-GB" sz="1100" b="0" i="0" u="none" strike="noStrike" dirty="0">
                        <a:solidFill>
                          <a:srgbClr val="3F3F76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3527900</a:t>
                      </a:r>
                      <a:endParaRPr lang="en-GB" sz="1100" b="0" i="0" u="none" strike="noStrike" dirty="0">
                        <a:solidFill>
                          <a:srgbClr val="3F3F76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 </a:t>
                      </a:r>
                      <a:endParaRPr lang="en-GB" sz="1100" b="0" i="0" u="none" strike="noStrike" dirty="0">
                        <a:solidFill>
                          <a:srgbClr val="3F3F76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 </a:t>
                      </a:r>
                      <a:endParaRPr lang="en-GB" sz="1100" b="0" i="0" u="none" strike="noStrike" dirty="0">
                        <a:solidFill>
                          <a:srgbClr val="3F3F76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27-Aug-04</a:t>
                      </a:r>
                      <a:endParaRPr lang="en-GB" sz="1100" b="0" i="0" u="none" strike="noStrike" dirty="0">
                        <a:solidFill>
                          <a:srgbClr val="3F3F76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106.15</a:t>
                      </a:r>
                      <a:endParaRPr lang="en-GB" sz="1100" b="0" i="0" u="none" strike="noStrike" dirty="0">
                        <a:solidFill>
                          <a:srgbClr val="3F3F76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3102400</a:t>
                      </a:r>
                      <a:endParaRPr lang="en-GB" sz="1100" b="0" i="0" u="none" strike="noStrike" dirty="0">
                        <a:solidFill>
                          <a:srgbClr val="3F3F76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 </a:t>
                      </a:r>
                      <a:endParaRPr lang="en-GB" sz="1100" b="0" i="0" u="none" strike="noStrike" dirty="0">
                        <a:solidFill>
                          <a:srgbClr val="3F3F76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 </a:t>
                      </a:r>
                      <a:endParaRPr lang="en-GB" sz="1100" b="0" i="0" u="none" strike="noStrike" dirty="0">
                        <a:solidFill>
                          <a:srgbClr val="3F3F76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30-Aug-04</a:t>
                      </a:r>
                      <a:endParaRPr lang="en-GB" sz="1100" b="0" i="0" u="none" strike="noStrike" dirty="0">
                        <a:solidFill>
                          <a:srgbClr val="3F3F76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102.01</a:t>
                      </a:r>
                      <a:endParaRPr lang="en-GB" sz="1100" b="0" i="0" u="none" strike="noStrike" dirty="0">
                        <a:solidFill>
                          <a:srgbClr val="3F3F76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2585600</a:t>
                      </a:r>
                      <a:endParaRPr lang="en-GB" sz="1100" b="0" i="0" u="none" strike="noStrike" dirty="0">
                        <a:solidFill>
                          <a:srgbClr val="3F3F76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 </a:t>
                      </a:r>
                      <a:endParaRPr lang="en-GB" sz="1100" b="0" i="0" u="none" strike="noStrike" dirty="0">
                        <a:solidFill>
                          <a:srgbClr val="3F3F76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 </a:t>
                      </a:r>
                      <a:endParaRPr lang="en-GB" sz="1100" b="0" i="0" u="none" strike="noStrike" dirty="0">
                        <a:solidFill>
                          <a:srgbClr val="3F3F76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31-Aug-04</a:t>
                      </a:r>
                      <a:endParaRPr lang="en-GB" sz="1100" b="0" i="0" u="none" strike="noStrike" dirty="0">
                        <a:solidFill>
                          <a:srgbClr val="3F3F76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102.37</a:t>
                      </a:r>
                      <a:endParaRPr lang="en-GB" sz="1100" b="0" i="0" u="none" strike="noStrike" dirty="0">
                        <a:solidFill>
                          <a:srgbClr val="3F3F76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2455900</a:t>
                      </a:r>
                      <a:endParaRPr lang="en-GB" sz="1100" b="0" i="0" u="none" strike="noStrike" dirty="0">
                        <a:solidFill>
                          <a:srgbClr val="3F3F76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 </a:t>
                      </a:r>
                      <a:endParaRPr lang="en-GB" sz="1100" b="0" i="0" u="none" strike="noStrike" dirty="0">
                        <a:solidFill>
                          <a:srgbClr val="3F3F76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 </a:t>
                      </a:r>
                      <a:endParaRPr lang="en-GB" sz="1100" b="0" i="0" u="none" strike="noStrike" dirty="0">
                        <a:solidFill>
                          <a:srgbClr val="3F3F76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01-Sep-04</a:t>
                      </a:r>
                      <a:endParaRPr lang="en-GB" sz="1100" b="0" i="0" u="none" strike="noStrike" dirty="0">
                        <a:solidFill>
                          <a:srgbClr val="3F3F76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100.25</a:t>
                      </a:r>
                      <a:endParaRPr lang="en-GB" sz="1100" b="0" i="0" u="none" strike="noStrike" dirty="0">
                        <a:solidFill>
                          <a:srgbClr val="3F3F76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4525000</a:t>
                      </a:r>
                      <a:endParaRPr lang="en-GB" sz="1100" b="0" i="0" u="none" strike="noStrike" dirty="0">
                        <a:solidFill>
                          <a:srgbClr val="3F3F76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 </a:t>
                      </a:r>
                      <a:endParaRPr lang="en-GB" sz="1100" b="0" i="0" u="none" strike="noStrike" dirty="0">
                        <a:solidFill>
                          <a:srgbClr val="3F3F76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 </a:t>
                      </a:r>
                      <a:endParaRPr lang="en-GB" sz="1100" b="0" i="0" u="none" strike="noStrike" dirty="0">
                        <a:solidFill>
                          <a:srgbClr val="3F3F76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02-Sep-04</a:t>
                      </a:r>
                      <a:endParaRPr lang="en-GB" sz="1100" b="0" i="0" u="none" strike="noStrike" dirty="0">
                        <a:solidFill>
                          <a:srgbClr val="3F3F76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101.51</a:t>
                      </a:r>
                      <a:endParaRPr lang="en-GB" sz="1100" b="0" i="0" u="none" strike="noStrike" dirty="0">
                        <a:solidFill>
                          <a:srgbClr val="3F3F76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7477500</a:t>
                      </a:r>
                      <a:endParaRPr lang="en-GB" sz="1100" b="0" i="0" u="none" strike="noStrike" dirty="0">
                        <a:solidFill>
                          <a:srgbClr val="3F3F76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 </a:t>
                      </a:r>
                      <a:endParaRPr lang="en-GB" sz="1100" b="0" i="0" u="none" strike="noStrike" dirty="0">
                        <a:solidFill>
                          <a:srgbClr val="3F3F76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 </a:t>
                      </a:r>
                      <a:endParaRPr lang="en-GB" sz="1100" b="0" i="0" u="none" strike="noStrike" dirty="0">
                        <a:solidFill>
                          <a:srgbClr val="3F3F76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03-Sep-04</a:t>
                      </a:r>
                      <a:endParaRPr lang="en-GB" sz="1100" b="0" i="0" u="none" strike="noStrike" dirty="0">
                        <a:solidFill>
                          <a:srgbClr val="3F3F76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100.01</a:t>
                      </a:r>
                      <a:endParaRPr lang="en-GB" sz="1100" b="0" i="0" u="none" strike="noStrike" dirty="0">
                        <a:solidFill>
                          <a:srgbClr val="3F3F76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2572600</a:t>
                      </a:r>
                      <a:endParaRPr lang="en-GB" sz="1100" b="0" i="0" u="none" strike="noStrike" dirty="0">
                        <a:solidFill>
                          <a:srgbClr val="3F3F76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 </a:t>
                      </a:r>
                      <a:endParaRPr lang="en-GB" sz="1100" b="0" i="0" u="none" strike="noStrike" dirty="0">
                        <a:solidFill>
                          <a:srgbClr val="3F3F76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 </a:t>
                      </a:r>
                      <a:endParaRPr lang="en-GB" sz="1100" b="0" i="0" u="none" strike="noStrike" dirty="0">
                        <a:solidFill>
                          <a:srgbClr val="3F3F76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07-Sep-04</a:t>
                      </a:r>
                      <a:endParaRPr lang="en-GB" sz="1100" b="0" i="0" u="none" strike="noStrike" dirty="0">
                        <a:solidFill>
                          <a:srgbClr val="3F3F76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101.58</a:t>
                      </a:r>
                      <a:endParaRPr lang="en-GB" sz="1100" b="0" i="0" u="none" strike="noStrike" dirty="0">
                        <a:solidFill>
                          <a:srgbClr val="3F3F76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2948400</a:t>
                      </a:r>
                      <a:endParaRPr lang="en-GB" sz="1100" b="0" i="0" u="none" strike="noStrike" dirty="0">
                        <a:solidFill>
                          <a:srgbClr val="3F3F76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 </a:t>
                      </a:r>
                      <a:endParaRPr lang="en-GB" sz="1100" b="0" i="0" u="none" strike="noStrike" dirty="0">
                        <a:solidFill>
                          <a:srgbClr val="3F3F76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 </a:t>
                      </a:r>
                      <a:endParaRPr lang="en-GB" sz="1100" b="0" i="0" u="none" strike="noStrike" dirty="0">
                        <a:solidFill>
                          <a:srgbClr val="3F3F76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08-Sep-04</a:t>
                      </a:r>
                      <a:endParaRPr lang="en-GB" sz="1100" b="0" i="0" u="none" strike="noStrike" dirty="0">
                        <a:solidFill>
                          <a:srgbClr val="3F3F76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102.3</a:t>
                      </a:r>
                      <a:endParaRPr lang="en-GB" sz="1100" b="0" i="0" u="none" strike="noStrike" dirty="0">
                        <a:solidFill>
                          <a:srgbClr val="3F3F76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2493900</a:t>
                      </a:r>
                      <a:endParaRPr lang="en-GB" sz="1100" b="0" i="0" u="none" strike="noStrike" dirty="0">
                        <a:solidFill>
                          <a:srgbClr val="3F3F76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 </a:t>
                      </a:r>
                      <a:endParaRPr lang="en-GB" sz="1100" b="0" i="0" u="none" strike="noStrike" dirty="0">
                        <a:solidFill>
                          <a:srgbClr val="3F3F76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 </a:t>
                      </a:r>
                      <a:endParaRPr lang="en-GB" sz="1100" b="0" i="0" u="none" strike="noStrike" dirty="0">
                        <a:solidFill>
                          <a:srgbClr val="3F3F76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09-Sep-04</a:t>
                      </a:r>
                      <a:endParaRPr lang="en-GB" sz="1100" b="1" i="0" u="none" strike="noStrike" dirty="0">
                        <a:solidFill>
                          <a:srgbClr val="FFFFFF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102.31</a:t>
                      </a:r>
                      <a:endParaRPr lang="en-GB" sz="1100" b="1" i="0" u="none" strike="noStrike" dirty="0">
                        <a:solidFill>
                          <a:srgbClr val="FFFFFF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2061500</a:t>
                      </a:r>
                      <a:endParaRPr lang="en-GB" sz="1100" b="1" i="0" u="none" strike="noStrike" dirty="0">
                        <a:solidFill>
                          <a:srgbClr val="FFFFFF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-0.06481</a:t>
                      </a:r>
                      <a:endParaRPr lang="en-GB" sz="1100" b="1" i="0" u="none" strike="noStrike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-0.77323</a:t>
                      </a:r>
                      <a:endParaRPr lang="en-GB" sz="1100" b="1" i="0" u="none" strike="noStrike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10-Sep-04</a:t>
                      </a:r>
                      <a:endParaRPr lang="en-GB" sz="1100" b="1" i="0" u="none" strike="noStrike" dirty="0">
                        <a:solidFill>
                          <a:srgbClr val="FFFFFF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105.33</a:t>
                      </a:r>
                      <a:endParaRPr lang="en-GB" sz="1100" b="1" i="0" u="none" strike="noStrike" dirty="0">
                        <a:solidFill>
                          <a:srgbClr val="FFFFFF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4736800</a:t>
                      </a:r>
                      <a:endParaRPr lang="en-GB" sz="1100" b="1" i="0" u="none" strike="noStrike" dirty="0">
                        <a:solidFill>
                          <a:srgbClr val="FFFFFF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0.004386</a:t>
                      </a:r>
                      <a:endParaRPr lang="en-GB" sz="1100" b="1" i="0" u="none" strike="noStrike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-0.37666</a:t>
                      </a:r>
                      <a:endParaRPr lang="en-GB" sz="1100" b="1" i="0" u="none" strike="noStrike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13-Sep-04</a:t>
                      </a:r>
                      <a:endParaRPr lang="en-GB" sz="1100" b="1" i="0" u="none" strike="noStrike" dirty="0">
                        <a:solidFill>
                          <a:srgbClr val="FFFFFF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107.5</a:t>
                      </a:r>
                      <a:endParaRPr lang="en-GB" sz="1100" b="1" i="0" u="none" strike="noStrike" dirty="0">
                        <a:solidFill>
                          <a:srgbClr val="FFFFFF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3915300</a:t>
                      </a:r>
                      <a:endParaRPr lang="en-GB" sz="1100" b="1" i="0" u="none" strike="noStrike" dirty="0">
                        <a:solidFill>
                          <a:srgbClr val="FFFFFF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0.014151</a:t>
                      </a:r>
                      <a:endParaRPr lang="en-GB" sz="1100" b="1" i="0" u="none" strike="noStrike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-0.14249</a:t>
                      </a:r>
                      <a:endParaRPr lang="en-GB" sz="1100" b="1" i="0" u="none" strike="noStrike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14-Sep-04</a:t>
                      </a:r>
                      <a:endParaRPr lang="en-GB" sz="1100" b="1" i="0" u="none" strike="noStrike" dirty="0">
                        <a:solidFill>
                          <a:srgbClr val="FFFFFF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111.49</a:t>
                      </a:r>
                      <a:endParaRPr lang="en-GB" sz="1100" b="1" i="0" u="none" strike="noStrike" dirty="0">
                        <a:solidFill>
                          <a:srgbClr val="FFFFFF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5402900</a:t>
                      </a:r>
                      <a:endParaRPr lang="en-GB" sz="1100" b="1" i="0" u="none" strike="noStrike" dirty="0">
                        <a:solidFill>
                          <a:srgbClr val="FFFFFF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0.033176</a:t>
                      </a:r>
                      <a:endParaRPr lang="en-GB" sz="1100" b="1" i="0" u="none" strike="noStrike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0.531478</a:t>
                      </a:r>
                      <a:endParaRPr lang="en-GB" sz="1100" b="1" i="0" u="none" strike="noStrike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 bwMode="auto">
              <a:xfrm>
                <a:off x="4679836" y="2132856"/>
                <a:ext cx="4320480" cy="1656184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𝑃𝑅𝑂𝐶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sz="2400" i="1">
                        <a:solidFill>
                          <a:schemeClr val="bg1"/>
                        </a:solidFill>
                        <a:latin typeface="Cambria Math"/>
                      </a:rPr>
                      <m:t>&lt;−6%</m:t>
                    </m:r>
                  </m:oMath>
                </a14:m>
                <a:r>
                  <a:rPr lang="en-US" sz="2400" dirty="0">
                    <a:solidFill>
                      <a:srgbClr val="FF0000"/>
                    </a:solidFill>
                    <a:latin typeface="Algerian" pitchFamily="82" charset="0"/>
                  </a:rPr>
                  <a:t> Oversold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>
                            <a:solidFill>
                              <a:schemeClr val="bg1"/>
                            </a:solidFill>
                            <a:latin typeface="Cambria Math"/>
                          </a:rPr>
                          <m:t>PROC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400">
                            <a:solidFill>
                              <a:schemeClr val="bg1"/>
                            </a:solidFill>
                            <a:latin typeface="Cambria Math"/>
                          </a:rPr>
                          <m:t>i</m:t>
                        </m:r>
                      </m:sub>
                    </m:sSub>
                    <m:r>
                      <a:rPr lang="en-US" sz="2400" i="1">
                        <a:solidFill>
                          <a:schemeClr val="bg1"/>
                        </a:solidFill>
                        <a:latin typeface="Cambria Math"/>
                      </a:rPr>
                      <m:t> &gt;+6%</m:t>
                    </m:r>
                    <m:r>
                      <a:rPr lang="en-US" sz="2400" b="0" i="0" smtClean="0">
                        <a:solidFill>
                          <a:schemeClr val="bg1"/>
                        </a:solidFill>
                        <a:latin typeface="Cambria Math"/>
                      </a:rPr>
                      <m:t> </m:t>
                    </m:r>
                  </m:oMath>
                </a14:m>
                <a:r>
                  <a:rPr lang="en-US" sz="2400" dirty="0">
                    <a:solidFill>
                      <a:srgbClr val="FF0000"/>
                    </a:solidFill>
                    <a:latin typeface="Algerian" pitchFamily="82" charset="0"/>
                  </a:rPr>
                  <a:t>Overbought</a:t>
                </a:r>
                <a:r>
                  <a:rPr lang="en-US" sz="24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/>
                          </a:rPr>
                          <m:t>𝑉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𝑅𝑂𝐶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sz="2400" i="1">
                        <a:solidFill>
                          <a:schemeClr val="bg1"/>
                        </a:solidFill>
                        <a:latin typeface="Cambria Math"/>
                      </a:rPr>
                      <m:t>&lt;−6%</m:t>
                    </m:r>
                  </m:oMath>
                </a14:m>
                <a:r>
                  <a:rPr lang="en-US" sz="2400" dirty="0">
                    <a:solidFill>
                      <a:srgbClr val="FF0000"/>
                    </a:solidFill>
                    <a:latin typeface="Algerian" pitchFamily="82" charset="0"/>
                  </a:rPr>
                  <a:t> Oversold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chemeClr val="bg1"/>
                            </a:solidFill>
                            <a:latin typeface="Cambria Math"/>
                          </a:rPr>
                          <m:t>V</m:t>
                        </m:r>
                        <m:r>
                          <m:rPr>
                            <m:sty m:val="p"/>
                          </m:rPr>
                          <a:rPr lang="en-US" sz="2400">
                            <a:solidFill>
                              <a:schemeClr val="bg1"/>
                            </a:solidFill>
                            <a:latin typeface="Cambria Math"/>
                          </a:rPr>
                          <m:t>ROC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400">
                            <a:solidFill>
                              <a:schemeClr val="bg1"/>
                            </a:solidFill>
                            <a:latin typeface="Cambria Math"/>
                          </a:rPr>
                          <m:t>i</m:t>
                        </m:r>
                      </m:sub>
                    </m:sSub>
                    <m:r>
                      <a:rPr lang="en-US" sz="2400" i="1">
                        <a:solidFill>
                          <a:schemeClr val="bg1"/>
                        </a:solidFill>
                        <a:latin typeface="Cambria Math"/>
                      </a:rPr>
                      <m:t> &gt;+6%</m:t>
                    </m:r>
                  </m:oMath>
                </a14:m>
                <a:r>
                  <a:rPr lang="en-US" sz="2400" dirty="0">
                    <a:solidFill>
                      <a:srgbClr val="FF0000"/>
                    </a:solidFill>
                    <a:latin typeface="Algerian" pitchFamily="82" charset="0"/>
                  </a:rPr>
                  <a:t> Overbought</a:t>
                </a:r>
                <a:endParaRPr lang="en-GB" sz="2400" dirty="0">
                  <a:solidFill>
                    <a:srgbClr val="FF0000"/>
                  </a:solidFill>
                  <a:latin typeface="Algerian" pitchFamily="82" charset="0"/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679836" y="2132856"/>
                <a:ext cx="4320480" cy="1656184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  <a:ln>
                <a:headEnd type="none" w="med" len="med"/>
                <a:tailEnd type="none" w="med" len="med"/>
              </a:ln>
              <a:ex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5004046" y="4293096"/>
                <a:ext cx="3368551" cy="7853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/>
                            </a:rPr>
                            <m:t>𝑃𝑅𝑂𝐶</m:t>
                          </m:r>
                        </m:e>
                        <m:sub>
                          <m:r>
                            <a:rPr lang="en-GB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GB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GB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en-GB" i="1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GB" i="1"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GB" i="1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GB" i="1">
                                  <a:latin typeface="Cambria Math"/>
                                </a:rPr>
                                <m:t>𝑛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GB" i="1"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GB" i="1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GB" i="1">
                                  <a:latin typeface="Cambria Math"/>
                                </a:rPr>
                                <m:t>𝑛</m:t>
                              </m:r>
                            </m:sub>
                          </m:sSub>
                        </m:den>
                      </m:f>
                      <m:r>
                        <a:rPr lang="en-GB" i="1">
                          <a:latin typeface="Cambria Math"/>
                        </a:rPr>
                        <m:t>×100 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4046" y="4293096"/>
                <a:ext cx="3368551" cy="785343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4554076" y="5157192"/>
                <a:ext cx="4572000" cy="783163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/>
                            </a:rPr>
                            <m:t>𝑉𝑅𝑂𝐶</m:t>
                          </m:r>
                        </m:e>
                        <m:sub>
                          <m:r>
                            <a:rPr lang="en-GB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GB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GB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en-GB" i="1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GB" i="1"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GB" i="1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GB" i="1">
                                  <a:latin typeface="Cambria Math"/>
                                </a:rPr>
                                <m:t>𝑛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GB" i="1"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GB" i="1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GB" i="1">
                                  <a:latin typeface="Cambria Math"/>
                                </a:rPr>
                                <m:t>𝑛</m:t>
                              </m:r>
                            </m:sub>
                          </m:sSub>
                        </m:den>
                      </m:f>
                      <m:r>
                        <a:rPr lang="en-GB" i="1">
                          <a:latin typeface="Cambria Math"/>
                        </a:rPr>
                        <m:t>×100      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4076" y="5157192"/>
                <a:ext cx="4572000" cy="783163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781076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sz="1800" dirty="0">
                <a:latin typeface="Aharoni" pitchFamily="2" charset="-79"/>
                <a:cs typeface="Aharoni" pitchFamily="2" charset="-79"/>
              </a:rPr>
              <a:t>The closing prices and volumes have been downloaded from Google Finance. The data have </a:t>
            </a:r>
            <a:r>
              <a:rPr lang="en-US" sz="18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itchFamily="2" charset="-79"/>
                <a:cs typeface="Aharoni" pitchFamily="2" charset="-79"/>
              </a:rPr>
              <a:t>2048</a:t>
            </a:r>
            <a:r>
              <a:rPr lang="en-US" sz="1800" dirty="0">
                <a:latin typeface="Aharoni" pitchFamily="2" charset="-79"/>
                <a:cs typeface="Aharoni" pitchFamily="2" charset="-79"/>
              </a:rPr>
              <a:t> dates for the period from </a:t>
            </a:r>
            <a:r>
              <a:rPr lang="en-US" sz="18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itchFamily="2" charset="-79"/>
                <a:cs typeface="Aharoni" pitchFamily="2" charset="-79"/>
              </a:rPr>
              <a:t>8/19 2004 </a:t>
            </a:r>
            <a:r>
              <a:rPr lang="en-US" sz="1800" dirty="0">
                <a:latin typeface="Aharoni" pitchFamily="2" charset="-79"/>
                <a:cs typeface="Aharoni" pitchFamily="2" charset="-79"/>
              </a:rPr>
              <a:t>until </a:t>
            </a:r>
            <a:r>
              <a:rPr lang="en-US" sz="18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itchFamily="2" charset="-79"/>
                <a:cs typeface="Aharoni" pitchFamily="2" charset="-79"/>
              </a:rPr>
              <a:t>11/28/20012</a:t>
            </a:r>
            <a:r>
              <a:rPr lang="en-US" sz="1800" dirty="0">
                <a:latin typeface="Aharoni" pitchFamily="2" charset="-79"/>
                <a:cs typeface="Aharoni" pitchFamily="2" charset="-79"/>
              </a:rPr>
              <a:t>. Also, the RSI for </a:t>
            </a:r>
            <a:r>
              <a:rPr lang="en-US" sz="18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itchFamily="2" charset="-79"/>
                <a:cs typeface="Aharoni" pitchFamily="2" charset="-79"/>
              </a:rPr>
              <a:t>14</a:t>
            </a:r>
            <a:r>
              <a:rPr lang="en-US" sz="1800" dirty="0">
                <a:latin typeface="Aharoni" pitchFamily="2" charset="-79"/>
                <a:cs typeface="Aharoni" pitchFamily="2" charset="-79"/>
              </a:rPr>
              <a:t> days periods, PROC and VROC for </a:t>
            </a:r>
            <a:r>
              <a:rPr lang="en-US" sz="18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itchFamily="2" charset="-79"/>
                <a:cs typeface="Aharoni" pitchFamily="2" charset="-79"/>
              </a:rPr>
              <a:t>12 </a:t>
            </a:r>
            <a:r>
              <a:rPr lang="en-US" sz="1800" dirty="0">
                <a:latin typeface="Aharoni" pitchFamily="2" charset="-79"/>
                <a:cs typeface="Aharoni" pitchFamily="2" charset="-79"/>
              </a:rPr>
              <a:t>days periods have been calculated.</a:t>
            </a:r>
          </a:p>
          <a:p>
            <a:pPr marL="0" indent="0" algn="just">
              <a:buNone/>
            </a:pPr>
            <a:endParaRPr lang="en-GB" sz="2000" dirty="0">
              <a:latin typeface="Aharoni" pitchFamily="2" charset="-79"/>
              <a:cs typeface="Aharoni" pitchFamily="2" charset="-79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51520" y="116632"/>
            <a:ext cx="8686800" cy="1143000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Algerian" pitchFamily="82" charset="0"/>
              </a:rPr>
            </a:br>
            <a:r>
              <a:rPr lang="en-US" dirty="0">
                <a:latin typeface="Algerian" pitchFamily="82" charset="0"/>
              </a:rPr>
              <a:t>Data Preprocessing: </a:t>
            </a:r>
            <a:br>
              <a:rPr lang="en-US" dirty="0">
                <a:latin typeface="Algerian" pitchFamily="82" charset="0"/>
              </a:rPr>
            </a:br>
            <a:r>
              <a:rPr lang="en-US" sz="3100" dirty="0">
                <a:solidFill>
                  <a:srgbClr val="FF0000"/>
                </a:solidFill>
                <a:latin typeface="Algerian" pitchFamily="82" charset="0"/>
              </a:rPr>
              <a:t>Data Collection</a:t>
            </a:r>
            <a:br>
              <a:rPr lang="en-US" dirty="0">
                <a:latin typeface="Algerian" pitchFamily="82" charset="0"/>
              </a:rPr>
            </a:br>
            <a:endParaRPr lang="en-GB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3234050"/>
              </p:ext>
            </p:extLst>
          </p:nvPr>
        </p:nvGraphicFramePr>
        <p:xfrm>
          <a:off x="2474149" y="2492896"/>
          <a:ext cx="4483734" cy="3855720"/>
        </p:xfrm>
        <a:graphic>
          <a:graphicData uri="http://schemas.openxmlformats.org/drawingml/2006/table">
            <a:tbl>
              <a:tblPr firstRow="1" firstCol="1" bandRow="1">
                <a:tableStyleId>{D7AC3CCA-C797-4891-BE02-D94E43425B78}</a:tableStyleId>
              </a:tblPr>
              <a:tblGrid>
                <a:gridCol w="4864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77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22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356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6582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6582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859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</a:rPr>
                        <a:t>No.</a:t>
                      </a:r>
                      <a:endParaRPr lang="en-GB" sz="1100" dirty="0">
                        <a:effectLst/>
                        <a:latin typeface="+mj-lt"/>
                        <a:ea typeface="Times New Roman"/>
                        <a:cs typeface="Ari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</a:rPr>
                        <a:t>Date</a:t>
                      </a:r>
                      <a:endParaRPr lang="en-GB" sz="1100" dirty="0">
                        <a:effectLst/>
                        <a:latin typeface="+mj-lt"/>
                        <a:ea typeface="Times New Roman"/>
                        <a:cs typeface="Ari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</a:rPr>
                        <a:t>Close</a:t>
                      </a:r>
                      <a:endParaRPr lang="en-GB" sz="1100" dirty="0">
                        <a:effectLst/>
                        <a:latin typeface="+mj-lt"/>
                        <a:ea typeface="Times New Roman"/>
                        <a:cs typeface="Ari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</a:rPr>
                        <a:t>RSI</a:t>
                      </a:r>
                      <a:endParaRPr lang="en-GB" sz="1100" dirty="0">
                        <a:effectLst/>
                        <a:latin typeface="+mj-lt"/>
                        <a:ea typeface="Times New Roman"/>
                        <a:cs typeface="Ari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</a:rPr>
                        <a:t>PROC (12)</a:t>
                      </a:r>
                      <a:endParaRPr lang="en-GB" sz="1100" dirty="0">
                        <a:effectLst/>
                        <a:latin typeface="+mj-lt"/>
                        <a:ea typeface="Times New Roman"/>
                        <a:cs typeface="Ari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</a:rPr>
                        <a:t>VROC (12)</a:t>
                      </a:r>
                      <a:endParaRPr lang="en-GB" sz="1100" dirty="0">
                        <a:effectLst/>
                        <a:latin typeface="+mj-lt"/>
                        <a:ea typeface="Times New Roman"/>
                        <a:cs typeface="Arial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</a:rPr>
                        <a:t>1</a:t>
                      </a:r>
                      <a:endParaRPr lang="en-GB" sz="1100" dirty="0">
                        <a:effectLst/>
                        <a:latin typeface="+mj-lt"/>
                        <a:ea typeface="Times New Roman"/>
                        <a:cs typeface="Ari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</a:rPr>
                        <a:t>19-Aug-04</a:t>
                      </a:r>
                      <a:endParaRPr lang="en-GB" sz="1100" dirty="0">
                        <a:effectLst/>
                        <a:latin typeface="+mj-lt"/>
                        <a:ea typeface="Times New Roman"/>
                        <a:cs typeface="Ari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</a:rPr>
                        <a:t>100.34</a:t>
                      </a:r>
                      <a:endParaRPr lang="en-GB" sz="1100" dirty="0">
                        <a:effectLst/>
                        <a:latin typeface="+mj-lt"/>
                        <a:ea typeface="Times New Roman"/>
                        <a:cs typeface="Ari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100" dirty="0">
                        <a:effectLst/>
                        <a:latin typeface="+mj-lt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100" dirty="0">
                        <a:effectLst/>
                        <a:latin typeface="+mj-lt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100" dirty="0">
                        <a:effectLst/>
                        <a:latin typeface="+mj-lt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</a:rPr>
                        <a:t>2</a:t>
                      </a:r>
                      <a:endParaRPr lang="en-GB" sz="1100" dirty="0">
                        <a:effectLst/>
                        <a:latin typeface="+mj-lt"/>
                        <a:ea typeface="Times New Roman"/>
                        <a:cs typeface="Ari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</a:rPr>
                        <a:t>20-Aug-04</a:t>
                      </a:r>
                      <a:endParaRPr lang="en-GB" sz="1100" dirty="0">
                        <a:effectLst/>
                        <a:latin typeface="+mj-lt"/>
                        <a:ea typeface="Times New Roman"/>
                        <a:cs typeface="Ari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</a:rPr>
                        <a:t>108.31</a:t>
                      </a:r>
                      <a:endParaRPr lang="en-GB" sz="1100" dirty="0">
                        <a:effectLst/>
                        <a:latin typeface="+mj-lt"/>
                        <a:ea typeface="Times New Roman"/>
                        <a:cs typeface="Ari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100" dirty="0">
                        <a:effectLst/>
                        <a:latin typeface="+mj-lt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100" dirty="0">
                        <a:effectLst/>
                        <a:latin typeface="+mj-lt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100" dirty="0">
                        <a:effectLst/>
                        <a:latin typeface="+mj-lt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</a:rPr>
                        <a:t>3</a:t>
                      </a:r>
                      <a:endParaRPr lang="en-GB" sz="1100" dirty="0">
                        <a:effectLst/>
                        <a:latin typeface="+mj-lt"/>
                        <a:ea typeface="Times New Roman"/>
                        <a:cs typeface="Ari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</a:rPr>
                        <a:t>23-Aug-04</a:t>
                      </a:r>
                      <a:endParaRPr lang="en-GB" sz="1100" dirty="0">
                        <a:effectLst/>
                        <a:latin typeface="+mj-lt"/>
                        <a:ea typeface="Times New Roman"/>
                        <a:cs typeface="Ari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</a:rPr>
                        <a:t>109.4</a:t>
                      </a:r>
                      <a:endParaRPr lang="en-GB" sz="1100" dirty="0">
                        <a:effectLst/>
                        <a:latin typeface="+mj-lt"/>
                        <a:ea typeface="Times New Roman"/>
                        <a:cs typeface="Ari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100" dirty="0">
                        <a:effectLst/>
                        <a:latin typeface="+mj-lt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100" dirty="0">
                        <a:effectLst/>
                        <a:latin typeface="+mj-lt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100" dirty="0">
                        <a:effectLst/>
                        <a:latin typeface="+mj-lt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</a:rPr>
                        <a:t>4</a:t>
                      </a:r>
                      <a:endParaRPr lang="en-GB" sz="1100" dirty="0">
                        <a:effectLst/>
                        <a:latin typeface="+mj-lt"/>
                        <a:ea typeface="Times New Roman"/>
                        <a:cs typeface="Ari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</a:rPr>
                        <a:t>24-Aug-04</a:t>
                      </a:r>
                      <a:endParaRPr lang="en-GB" sz="1100" dirty="0">
                        <a:effectLst/>
                        <a:latin typeface="+mj-lt"/>
                        <a:ea typeface="Times New Roman"/>
                        <a:cs typeface="Ari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</a:rPr>
                        <a:t>104.87</a:t>
                      </a:r>
                      <a:endParaRPr lang="en-GB" sz="1100" dirty="0">
                        <a:effectLst/>
                        <a:latin typeface="+mj-lt"/>
                        <a:ea typeface="Times New Roman"/>
                        <a:cs typeface="Ari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100" dirty="0">
                        <a:effectLst/>
                        <a:latin typeface="+mj-lt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100" dirty="0">
                        <a:effectLst/>
                        <a:latin typeface="+mj-lt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100" dirty="0">
                        <a:effectLst/>
                        <a:latin typeface="+mj-lt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</a:rPr>
                        <a:t>5</a:t>
                      </a:r>
                      <a:endParaRPr lang="en-GB" sz="1100" dirty="0">
                        <a:effectLst/>
                        <a:latin typeface="+mj-lt"/>
                        <a:ea typeface="Times New Roman"/>
                        <a:cs typeface="Ari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</a:rPr>
                        <a:t>25-Aug-04</a:t>
                      </a:r>
                      <a:endParaRPr lang="en-GB" sz="1100" dirty="0">
                        <a:effectLst/>
                        <a:latin typeface="+mj-lt"/>
                        <a:ea typeface="Times New Roman"/>
                        <a:cs typeface="Ari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</a:rPr>
                        <a:t>106</a:t>
                      </a:r>
                      <a:endParaRPr lang="en-GB" sz="1100" dirty="0">
                        <a:effectLst/>
                        <a:latin typeface="+mj-lt"/>
                        <a:ea typeface="Times New Roman"/>
                        <a:cs typeface="Ari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100" dirty="0">
                        <a:effectLst/>
                        <a:latin typeface="+mj-lt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100" dirty="0">
                        <a:effectLst/>
                        <a:latin typeface="+mj-lt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100" dirty="0">
                        <a:effectLst/>
                        <a:latin typeface="+mj-lt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</a:rPr>
                        <a:t>6</a:t>
                      </a:r>
                      <a:endParaRPr lang="en-GB" sz="1100" dirty="0">
                        <a:effectLst/>
                        <a:latin typeface="+mj-lt"/>
                        <a:ea typeface="Times New Roman"/>
                        <a:cs typeface="Ari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</a:rPr>
                        <a:t>26-Aug-04</a:t>
                      </a:r>
                      <a:endParaRPr lang="en-GB" sz="1100" dirty="0">
                        <a:effectLst/>
                        <a:latin typeface="+mj-lt"/>
                        <a:ea typeface="Times New Roman"/>
                        <a:cs typeface="Ari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</a:rPr>
                        <a:t>107.91</a:t>
                      </a:r>
                      <a:endParaRPr lang="en-GB" sz="1100" dirty="0">
                        <a:effectLst/>
                        <a:latin typeface="+mj-lt"/>
                        <a:ea typeface="Times New Roman"/>
                        <a:cs typeface="Ari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100" dirty="0">
                        <a:effectLst/>
                        <a:latin typeface="+mj-lt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100" dirty="0">
                        <a:effectLst/>
                        <a:latin typeface="+mj-lt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100" dirty="0">
                        <a:effectLst/>
                        <a:latin typeface="+mj-lt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</a:rPr>
                        <a:t>7</a:t>
                      </a:r>
                      <a:endParaRPr lang="en-GB" sz="1100" dirty="0">
                        <a:effectLst/>
                        <a:latin typeface="+mj-lt"/>
                        <a:ea typeface="Times New Roman"/>
                        <a:cs typeface="Ari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</a:rPr>
                        <a:t>27-Aug-04</a:t>
                      </a:r>
                      <a:endParaRPr lang="en-GB" sz="1100" dirty="0">
                        <a:effectLst/>
                        <a:latin typeface="+mj-lt"/>
                        <a:ea typeface="Times New Roman"/>
                        <a:cs typeface="Ari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</a:rPr>
                        <a:t>106.15</a:t>
                      </a:r>
                      <a:endParaRPr lang="en-GB" sz="1100" dirty="0">
                        <a:effectLst/>
                        <a:latin typeface="+mj-lt"/>
                        <a:ea typeface="Times New Roman"/>
                        <a:cs typeface="Ari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100" dirty="0">
                        <a:effectLst/>
                        <a:latin typeface="+mj-lt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100" dirty="0">
                        <a:effectLst/>
                        <a:latin typeface="+mj-lt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100" dirty="0">
                        <a:effectLst/>
                        <a:latin typeface="+mj-lt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</a:rPr>
                        <a:t>8</a:t>
                      </a:r>
                      <a:endParaRPr lang="en-GB" sz="1100" dirty="0">
                        <a:effectLst/>
                        <a:latin typeface="+mj-lt"/>
                        <a:ea typeface="Times New Roman"/>
                        <a:cs typeface="Ari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</a:rPr>
                        <a:t>30-Aug-04</a:t>
                      </a:r>
                      <a:endParaRPr lang="en-GB" sz="1100" dirty="0">
                        <a:effectLst/>
                        <a:latin typeface="+mj-lt"/>
                        <a:ea typeface="Times New Roman"/>
                        <a:cs typeface="Ari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</a:rPr>
                        <a:t>102.01</a:t>
                      </a:r>
                      <a:endParaRPr lang="en-GB" sz="1100" dirty="0">
                        <a:effectLst/>
                        <a:latin typeface="+mj-lt"/>
                        <a:ea typeface="Times New Roman"/>
                        <a:cs typeface="Ari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100" dirty="0">
                        <a:effectLst/>
                        <a:latin typeface="+mj-lt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100" dirty="0">
                        <a:effectLst/>
                        <a:latin typeface="+mj-lt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100" dirty="0">
                        <a:effectLst/>
                        <a:latin typeface="+mj-lt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</a:rPr>
                        <a:t>9</a:t>
                      </a:r>
                      <a:endParaRPr lang="en-GB" sz="1100" dirty="0">
                        <a:effectLst/>
                        <a:latin typeface="+mj-lt"/>
                        <a:ea typeface="Times New Roman"/>
                        <a:cs typeface="Ari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</a:rPr>
                        <a:t>31-Aug-04</a:t>
                      </a:r>
                      <a:endParaRPr lang="en-GB" sz="1100" dirty="0">
                        <a:effectLst/>
                        <a:latin typeface="+mj-lt"/>
                        <a:ea typeface="Times New Roman"/>
                        <a:cs typeface="Ari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</a:rPr>
                        <a:t>102.37</a:t>
                      </a:r>
                      <a:endParaRPr lang="en-GB" sz="1100" dirty="0">
                        <a:effectLst/>
                        <a:latin typeface="+mj-lt"/>
                        <a:ea typeface="Times New Roman"/>
                        <a:cs typeface="Ari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100" dirty="0">
                        <a:effectLst/>
                        <a:latin typeface="+mj-lt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100" dirty="0">
                        <a:effectLst/>
                        <a:latin typeface="+mj-lt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100" dirty="0">
                        <a:effectLst/>
                        <a:latin typeface="+mj-lt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</a:rPr>
                        <a:t>10</a:t>
                      </a:r>
                      <a:endParaRPr lang="en-GB" sz="1100" dirty="0">
                        <a:effectLst/>
                        <a:latin typeface="+mj-lt"/>
                        <a:ea typeface="Times New Roman"/>
                        <a:cs typeface="Ari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</a:rPr>
                        <a:t>01-Sep-04</a:t>
                      </a:r>
                      <a:endParaRPr lang="en-GB" sz="1100" dirty="0">
                        <a:effectLst/>
                        <a:latin typeface="+mj-lt"/>
                        <a:ea typeface="Times New Roman"/>
                        <a:cs typeface="Ari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</a:rPr>
                        <a:t>100.25</a:t>
                      </a:r>
                      <a:endParaRPr lang="en-GB" sz="1100" dirty="0">
                        <a:effectLst/>
                        <a:latin typeface="+mj-lt"/>
                        <a:ea typeface="Times New Roman"/>
                        <a:cs typeface="Ari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100" dirty="0">
                        <a:effectLst/>
                        <a:latin typeface="+mj-lt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100" dirty="0">
                        <a:effectLst/>
                        <a:latin typeface="+mj-lt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100" dirty="0">
                        <a:effectLst/>
                        <a:latin typeface="+mj-lt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</a:rPr>
                        <a:t>11</a:t>
                      </a:r>
                      <a:endParaRPr lang="en-GB" sz="1100" dirty="0">
                        <a:effectLst/>
                        <a:latin typeface="+mj-lt"/>
                        <a:ea typeface="Times New Roman"/>
                        <a:cs typeface="Ari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</a:rPr>
                        <a:t>02-Sep-04</a:t>
                      </a:r>
                      <a:endParaRPr lang="en-GB" sz="1100" dirty="0">
                        <a:effectLst/>
                        <a:latin typeface="+mj-lt"/>
                        <a:ea typeface="Times New Roman"/>
                        <a:cs typeface="Ari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</a:rPr>
                        <a:t>101.51</a:t>
                      </a:r>
                      <a:endParaRPr lang="en-GB" sz="1100" dirty="0">
                        <a:effectLst/>
                        <a:latin typeface="+mj-lt"/>
                        <a:ea typeface="Times New Roman"/>
                        <a:cs typeface="Ari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100" dirty="0">
                        <a:effectLst/>
                        <a:latin typeface="+mj-lt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100" dirty="0">
                        <a:effectLst/>
                        <a:latin typeface="+mj-lt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100" dirty="0">
                        <a:effectLst/>
                        <a:latin typeface="+mj-lt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</a:rPr>
                        <a:t>12</a:t>
                      </a:r>
                      <a:endParaRPr lang="en-GB" sz="1100" dirty="0">
                        <a:effectLst/>
                        <a:latin typeface="+mj-lt"/>
                        <a:ea typeface="Times New Roman"/>
                        <a:cs typeface="Ari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</a:rPr>
                        <a:t>03-Sep-04</a:t>
                      </a:r>
                      <a:endParaRPr lang="en-GB" sz="1100" dirty="0">
                        <a:effectLst/>
                        <a:latin typeface="+mj-lt"/>
                        <a:ea typeface="Times New Roman"/>
                        <a:cs typeface="Ari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</a:rPr>
                        <a:t>100.01</a:t>
                      </a:r>
                      <a:endParaRPr lang="en-GB" sz="1100" dirty="0">
                        <a:effectLst/>
                        <a:latin typeface="+mj-lt"/>
                        <a:ea typeface="Times New Roman"/>
                        <a:cs typeface="Ari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100" dirty="0">
                        <a:effectLst/>
                        <a:latin typeface="+mj-lt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100" dirty="0">
                        <a:effectLst/>
                        <a:latin typeface="+mj-lt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100" dirty="0">
                        <a:effectLst/>
                        <a:latin typeface="+mj-lt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</a:rPr>
                        <a:t>13</a:t>
                      </a:r>
                      <a:endParaRPr lang="en-GB" sz="1100" dirty="0">
                        <a:effectLst/>
                        <a:latin typeface="+mj-lt"/>
                        <a:ea typeface="Times New Roman"/>
                        <a:cs typeface="Ari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</a:rPr>
                        <a:t>07-Sep-04</a:t>
                      </a:r>
                      <a:endParaRPr lang="en-GB" sz="1100" dirty="0">
                        <a:effectLst/>
                        <a:latin typeface="+mj-lt"/>
                        <a:ea typeface="Times New Roman"/>
                        <a:cs typeface="Ari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</a:rPr>
                        <a:t>101.58</a:t>
                      </a:r>
                      <a:endParaRPr lang="en-GB" sz="1100" dirty="0">
                        <a:effectLst/>
                        <a:latin typeface="+mj-lt"/>
                        <a:ea typeface="Times New Roman"/>
                        <a:cs typeface="Ari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100" dirty="0">
                        <a:effectLst/>
                        <a:latin typeface="+mj-lt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100" dirty="0">
                        <a:effectLst/>
                        <a:latin typeface="+mj-lt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100" dirty="0">
                        <a:effectLst/>
                        <a:latin typeface="+mj-lt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</a:rPr>
                        <a:t>14</a:t>
                      </a:r>
                      <a:endParaRPr lang="en-GB" sz="1100" dirty="0">
                        <a:effectLst/>
                        <a:latin typeface="+mj-lt"/>
                        <a:ea typeface="Times New Roman"/>
                        <a:cs typeface="Ari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</a:rPr>
                        <a:t>08-Sep-04</a:t>
                      </a:r>
                      <a:endParaRPr lang="en-GB" sz="1100" dirty="0">
                        <a:effectLst/>
                        <a:latin typeface="+mj-lt"/>
                        <a:ea typeface="Times New Roman"/>
                        <a:cs typeface="Ari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</a:rPr>
                        <a:t>102.3</a:t>
                      </a:r>
                      <a:endParaRPr lang="en-GB" sz="1100" dirty="0">
                        <a:effectLst/>
                        <a:latin typeface="+mj-lt"/>
                        <a:ea typeface="Times New Roman"/>
                        <a:cs typeface="Ari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100" dirty="0">
                        <a:effectLst/>
                        <a:latin typeface="+mj-lt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100" dirty="0">
                        <a:effectLst/>
                        <a:latin typeface="+mj-lt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100" dirty="0">
                        <a:effectLst/>
                        <a:latin typeface="+mj-lt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</a:rPr>
                        <a:t>15</a:t>
                      </a:r>
                      <a:endParaRPr lang="en-GB" sz="1100" dirty="0">
                        <a:effectLst/>
                        <a:latin typeface="+mj-lt"/>
                        <a:ea typeface="Times New Roman"/>
                        <a:cs typeface="Ari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</a:rPr>
                        <a:t>09-Sep-04</a:t>
                      </a:r>
                      <a:endParaRPr lang="en-GB" sz="1100" dirty="0">
                        <a:effectLst/>
                        <a:latin typeface="+mj-lt"/>
                        <a:ea typeface="Times New Roman"/>
                        <a:cs typeface="Ari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</a:rPr>
                        <a:t>102.31</a:t>
                      </a:r>
                      <a:endParaRPr lang="en-GB" sz="1100" dirty="0">
                        <a:effectLst/>
                        <a:latin typeface="+mj-lt"/>
                        <a:ea typeface="Times New Roman"/>
                        <a:cs typeface="Ari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</a:rPr>
                        <a:t>53.27569</a:t>
                      </a:r>
                      <a:endParaRPr lang="en-GB" sz="1100" dirty="0">
                        <a:effectLst/>
                        <a:latin typeface="+mj-lt"/>
                        <a:ea typeface="Times New Roman"/>
                        <a:cs typeface="Ari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</a:rPr>
                        <a:t>-0.06481</a:t>
                      </a:r>
                      <a:endParaRPr lang="en-GB" sz="1100" dirty="0">
                        <a:effectLst/>
                        <a:latin typeface="+mj-lt"/>
                        <a:ea typeface="Times New Roman"/>
                        <a:cs typeface="Ari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</a:rPr>
                        <a:t>-0.77323</a:t>
                      </a:r>
                      <a:endParaRPr lang="en-GB" sz="1100" dirty="0">
                        <a:effectLst/>
                        <a:latin typeface="+mj-lt"/>
                        <a:ea typeface="Times New Roman"/>
                        <a:cs typeface="Arial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</a:rPr>
                        <a:t>16</a:t>
                      </a:r>
                      <a:endParaRPr lang="en-GB" sz="1100" dirty="0">
                        <a:effectLst/>
                        <a:latin typeface="+mj-lt"/>
                        <a:ea typeface="Times New Roman"/>
                        <a:cs typeface="Ari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</a:rPr>
                        <a:t>10-Sep-04</a:t>
                      </a:r>
                      <a:endParaRPr lang="en-GB" sz="1100" dirty="0">
                        <a:effectLst/>
                        <a:latin typeface="+mj-lt"/>
                        <a:ea typeface="Times New Roman"/>
                        <a:cs typeface="Ari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</a:rPr>
                        <a:t>105.33</a:t>
                      </a:r>
                      <a:endParaRPr lang="en-GB" sz="1100" dirty="0">
                        <a:effectLst/>
                        <a:latin typeface="+mj-lt"/>
                        <a:ea typeface="Times New Roman"/>
                        <a:cs typeface="Ari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</a:rPr>
                        <a:t>48.716607</a:t>
                      </a:r>
                      <a:endParaRPr lang="en-GB" sz="1100" dirty="0">
                        <a:effectLst/>
                        <a:latin typeface="+mj-lt"/>
                        <a:ea typeface="Times New Roman"/>
                        <a:cs typeface="Ari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</a:rPr>
                        <a:t>0.004386</a:t>
                      </a:r>
                      <a:endParaRPr lang="en-GB" sz="1100" dirty="0">
                        <a:effectLst/>
                        <a:latin typeface="+mj-lt"/>
                        <a:ea typeface="Times New Roman"/>
                        <a:cs typeface="Ari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</a:rPr>
                        <a:t>-0.37666</a:t>
                      </a:r>
                      <a:endParaRPr lang="en-GB" sz="1100" dirty="0">
                        <a:effectLst/>
                        <a:latin typeface="+mj-lt"/>
                        <a:ea typeface="Times New Roman"/>
                        <a:cs typeface="Arial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</a:rPr>
                        <a:t>…</a:t>
                      </a:r>
                      <a:endParaRPr lang="en-GB" sz="1100" dirty="0">
                        <a:effectLst/>
                        <a:latin typeface="+mj-lt"/>
                        <a:ea typeface="Times New Roman"/>
                        <a:cs typeface="Ari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</a:rPr>
                        <a:t>…</a:t>
                      </a:r>
                      <a:endParaRPr lang="en-GB" sz="1100" dirty="0">
                        <a:effectLst/>
                        <a:latin typeface="+mj-lt"/>
                        <a:ea typeface="Times New Roman"/>
                        <a:cs typeface="Ari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</a:rPr>
                        <a:t>…</a:t>
                      </a:r>
                      <a:endParaRPr lang="en-GB" sz="1100" dirty="0">
                        <a:effectLst/>
                        <a:latin typeface="+mj-lt"/>
                        <a:ea typeface="Times New Roman"/>
                        <a:cs typeface="Ari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</a:rPr>
                        <a:t>…</a:t>
                      </a:r>
                      <a:endParaRPr lang="en-GB" sz="1100" dirty="0">
                        <a:effectLst/>
                        <a:latin typeface="+mj-lt"/>
                        <a:ea typeface="Times New Roman"/>
                        <a:cs typeface="Ari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</a:rPr>
                        <a:t>…</a:t>
                      </a:r>
                      <a:endParaRPr lang="en-GB" sz="1100" dirty="0">
                        <a:effectLst/>
                        <a:latin typeface="+mj-lt"/>
                        <a:ea typeface="Times New Roman"/>
                        <a:cs typeface="Ari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</a:rPr>
                        <a:t>…</a:t>
                      </a:r>
                      <a:endParaRPr lang="en-GB" sz="1100" dirty="0">
                        <a:effectLst/>
                        <a:latin typeface="+mj-lt"/>
                        <a:ea typeface="Times New Roman"/>
                        <a:cs typeface="Arial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</a:rPr>
                        <a:t>2047</a:t>
                      </a:r>
                      <a:endParaRPr lang="en-GB" sz="1100" dirty="0">
                        <a:effectLst/>
                        <a:latin typeface="+mj-lt"/>
                        <a:ea typeface="Times New Roman"/>
                        <a:cs typeface="Arial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</a:rPr>
                        <a:t>27-Nov-12</a:t>
                      </a:r>
                      <a:endParaRPr lang="en-GB" sz="1100" dirty="0">
                        <a:effectLst/>
                        <a:latin typeface="+mj-lt"/>
                        <a:ea typeface="Times New Roman"/>
                        <a:cs typeface="Arial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</a:rPr>
                        <a:t>670.71</a:t>
                      </a:r>
                      <a:endParaRPr lang="en-GB" sz="1100" dirty="0">
                        <a:effectLst/>
                        <a:latin typeface="+mj-lt"/>
                        <a:ea typeface="Times New Roman"/>
                        <a:cs typeface="Arial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</a:rPr>
                        <a:t>79.46827</a:t>
                      </a:r>
                      <a:endParaRPr lang="en-GB" sz="1100" dirty="0">
                        <a:effectLst/>
                        <a:latin typeface="+mj-lt"/>
                        <a:ea typeface="Times New Roman"/>
                        <a:cs typeface="Arial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</a:rPr>
                        <a:t>0.028239</a:t>
                      </a:r>
                      <a:endParaRPr lang="en-GB" sz="1100" dirty="0">
                        <a:effectLst/>
                        <a:latin typeface="+mj-lt"/>
                        <a:ea typeface="Times New Roman"/>
                        <a:cs typeface="Arial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</a:rPr>
                        <a:t>-0.03428</a:t>
                      </a:r>
                      <a:endParaRPr lang="en-GB" sz="1100" dirty="0">
                        <a:effectLst/>
                        <a:latin typeface="+mj-lt"/>
                        <a:ea typeface="Times New Roman"/>
                        <a:cs typeface="Arial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</a:rPr>
                        <a:t>2048</a:t>
                      </a:r>
                      <a:endParaRPr lang="en-GB" sz="1100" dirty="0">
                        <a:effectLst/>
                        <a:latin typeface="+mj-lt"/>
                        <a:ea typeface="Times New Roman"/>
                        <a:cs typeface="Arial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</a:rPr>
                        <a:t>28-Nov-12</a:t>
                      </a:r>
                      <a:endParaRPr lang="en-GB" sz="1100" dirty="0">
                        <a:effectLst/>
                        <a:latin typeface="+mj-lt"/>
                        <a:ea typeface="Times New Roman"/>
                        <a:cs typeface="Arial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</a:rPr>
                        <a:t>683.67</a:t>
                      </a:r>
                      <a:endParaRPr lang="en-GB" sz="1100" dirty="0">
                        <a:effectLst/>
                        <a:latin typeface="+mj-lt"/>
                        <a:ea typeface="Times New Roman"/>
                        <a:cs typeface="Arial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</a:rPr>
                        <a:t>83.25788</a:t>
                      </a:r>
                      <a:endParaRPr lang="en-GB" sz="1100" dirty="0">
                        <a:effectLst/>
                        <a:latin typeface="+mj-lt"/>
                        <a:ea typeface="Times New Roman"/>
                        <a:cs typeface="Arial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</a:rPr>
                        <a:t>0.03113</a:t>
                      </a:r>
                      <a:endParaRPr lang="en-GB" sz="1100" dirty="0">
                        <a:effectLst/>
                        <a:latin typeface="+mj-lt"/>
                        <a:ea typeface="Times New Roman"/>
                        <a:cs typeface="Arial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</a:rPr>
                        <a:t>-0.02809</a:t>
                      </a:r>
                      <a:endParaRPr lang="en-GB" sz="1100" dirty="0">
                        <a:effectLst/>
                        <a:latin typeface="+mj-lt"/>
                        <a:ea typeface="Times New Roman"/>
                        <a:cs typeface="Arial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783767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Algerian" pitchFamily="82" charset="0"/>
              </a:rPr>
              <a:t>Data Preprocessing: </a:t>
            </a:r>
            <a:br>
              <a:rPr lang="en-US" dirty="0">
                <a:latin typeface="Algerian" pitchFamily="82" charset="0"/>
              </a:rPr>
            </a:br>
            <a:r>
              <a:rPr lang="en-US" sz="2800" dirty="0">
                <a:solidFill>
                  <a:srgbClr val="FF0000"/>
                </a:solidFill>
                <a:latin typeface="Algerian" pitchFamily="82" charset="0"/>
              </a:rPr>
              <a:t>Data Collection</a:t>
            </a:r>
            <a:endParaRPr lang="en-GB" sz="280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412776"/>
            <a:ext cx="8280920" cy="37044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323528" y="5301208"/>
            <a:ext cx="8496944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070C0"/>
                </a:solidFill>
              </a:rPr>
              <a:t>http://www.google.com/finance?q=goog&amp;ei=MH3EULjeEuHk0QHKXw</a:t>
            </a:r>
          </a:p>
        </p:txBody>
      </p:sp>
    </p:spTree>
    <p:extLst>
      <p:ext uri="{BB962C8B-B14F-4D97-AF65-F5344CB8AC3E}">
        <p14:creationId xmlns:p14="http://schemas.microsoft.com/office/powerpoint/2010/main" val="3724309769"/>
      </p:ext>
    </p:extLst>
  </p:cSld>
  <p:clrMapOvr>
    <a:masterClrMapping/>
  </p:clrMapOvr>
</p:sld>
</file>

<file path=ppt/theme/theme1.xml><?xml version="1.0" encoding="utf-8"?>
<a:theme xmlns:a="http://schemas.openxmlformats.org/drawingml/2006/main" name="TS101881346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B76ED8D0-5A72-486C-95E7-975B81EF5F7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TS101881346</Template>
  <TotalTime>8017</TotalTime>
  <Words>2038</Words>
  <Application>Microsoft Office PowerPoint</Application>
  <PresentationFormat>On-screen Show (4:3)</PresentationFormat>
  <Paragraphs>878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4" baseType="lpstr">
      <vt:lpstr>Aharoni</vt:lpstr>
      <vt:lpstr>Algerian</vt:lpstr>
      <vt:lpstr>Arial</vt:lpstr>
      <vt:lpstr>Calibri</vt:lpstr>
      <vt:lpstr>Cambria Math</vt:lpstr>
      <vt:lpstr>Lucida Bright</vt:lpstr>
      <vt:lpstr>Times New Roman</vt:lpstr>
      <vt:lpstr>Wingdings</vt:lpstr>
      <vt:lpstr>TS101881346</vt:lpstr>
      <vt:lpstr>Prediction of Google Stock Prices Using Neural Network </vt:lpstr>
      <vt:lpstr>Presentation Outline </vt:lpstr>
      <vt:lpstr>Introduction </vt:lpstr>
      <vt:lpstr>Introduction</vt:lpstr>
      <vt:lpstr>Inputs and output variables</vt:lpstr>
      <vt:lpstr>Inputs and output variables: RSI</vt:lpstr>
      <vt:lpstr>Inputs and output variables:  PROC and VROC</vt:lpstr>
      <vt:lpstr> Data Preprocessing:  Data Collection </vt:lpstr>
      <vt:lpstr>Data Preprocessing:  Data Collection</vt:lpstr>
      <vt:lpstr>Data Preprocessing:  Data transformation</vt:lpstr>
      <vt:lpstr>Data Preprocessing:  Data Separation</vt:lpstr>
      <vt:lpstr>Methodology:  Neural Network</vt:lpstr>
      <vt:lpstr>Methodology:  Neural Network</vt:lpstr>
      <vt:lpstr>Methodology:  Models</vt:lpstr>
      <vt:lpstr>Software Package </vt:lpstr>
      <vt:lpstr> Validation: Criteria </vt:lpstr>
      <vt:lpstr> Validation: Criteria </vt:lpstr>
      <vt:lpstr>  Validation:  Validate the models  </vt:lpstr>
      <vt:lpstr>Validation:  Validate the models</vt:lpstr>
      <vt:lpstr>Validation:  Validate the models</vt:lpstr>
      <vt:lpstr>Validation: Scoring</vt:lpstr>
      <vt:lpstr>Testing</vt:lpstr>
      <vt:lpstr>Testing</vt:lpstr>
      <vt:lpstr>Conclusion</vt:lpstr>
      <vt:lpstr>Thank you for your patient If you have any question please do not hesitate 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Prediction of Google Stock Prices Using Neural Network</dc:title>
  <dc:creator>Asus</dc:creator>
  <dc:description>2010 animated finance powerpoint template from presentationpro.com</dc:description>
  <cp:lastModifiedBy>Mahmoud Daneshmand</cp:lastModifiedBy>
  <cp:revision>83</cp:revision>
  <dcterms:created xsi:type="dcterms:W3CDTF">2012-12-09T06:42:16Z</dcterms:created>
  <dcterms:modified xsi:type="dcterms:W3CDTF">2019-10-29T19:23:52Z</dcterms:modified>
  <cp:category>2010 finance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TC018813469991</vt:lpwstr>
  </property>
</Properties>
</file>